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71"/>
  </p:notesMasterIdLst>
  <p:handoutMasterIdLst>
    <p:handoutMasterId r:id="rId72"/>
  </p:handoutMasterIdLst>
  <p:sldIdLst>
    <p:sldId id="256" r:id="rId5"/>
    <p:sldId id="366" r:id="rId6"/>
    <p:sldId id="367" r:id="rId7"/>
    <p:sldId id="368" r:id="rId8"/>
    <p:sldId id="369" r:id="rId9"/>
    <p:sldId id="370" r:id="rId10"/>
    <p:sldId id="375" r:id="rId11"/>
    <p:sldId id="371" r:id="rId12"/>
    <p:sldId id="372" r:id="rId13"/>
    <p:sldId id="373" r:id="rId14"/>
    <p:sldId id="374" r:id="rId15"/>
    <p:sldId id="376" r:id="rId16"/>
    <p:sldId id="377" r:id="rId17"/>
    <p:sldId id="378" r:id="rId18"/>
    <p:sldId id="379" r:id="rId19"/>
    <p:sldId id="380" r:id="rId20"/>
    <p:sldId id="381" r:id="rId21"/>
    <p:sldId id="257" r:id="rId22"/>
    <p:sldId id="351" r:id="rId23"/>
    <p:sldId id="258" r:id="rId24"/>
    <p:sldId id="260" r:id="rId25"/>
    <p:sldId id="287" r:id="rId26"/>
    <p:sldId id="346" r:id="rId27"/>
    <p:sldId id="347" r:id="rId28"/>
    <p:sldId id="348" r:id="rId29"/>
    <p:sldId id="289" r:id="rId30"/>
    <p:sldId id="349" r:id="rId31"/>
    <p:sldId id="290" r:id="rId32"/>
    <p:sldId id="362" r:id="rId33"/>
    <p:sldId id="363" r:id="rId34"/>
    <p:sldId id="364" r:id="rId35"/>
    <p:sldId id="365" r:id="rId36"/>
    <p:sldId id="295" r:id="rId37"/>
    <p:sldId id="299" r:id="rId38"/>
    <p:sldId id="300" r:id="rId39"/>
    <p:sldId id="301" r:id="rId40"/>
    <p:sldId id="302" r:id="rId41"/>
    <p:sldId id="303" r:id="rId42"/>
    <p:sldId id="311" r:id="rId43"/>
    <p:sldId id="312" r:id="rId44"/>
    <p:sldId id="354" r:id="rId45"/>
    <p:sldId id="355" r:id="rId46"/>
    <p:sldId id="350" r:id="rId47"/>
    <p:sldId id="313" r:id="rId48"/>
    <p:sldId id="353" r:id="rId49"/>
    <p:sldId id="314" r:id="rId50"/>
    <p:sldId id="315" r:id="rId51"/>
    <p:sldId id="316" r:id="rId52"/>
    <p:sldId id="352" r:id="rId53"/>
    <p:sldId id="320" r:id="rId54"/>
    <p:sldId id="340" r:id="rId55"/>
    <p:sldId id="342" r:id="rId56"/>
    <p:sldId id="345" r:id="rId57"/>
    <p:sldId id="326" r:id="rId58"/>
    <p:sldId id="357" r:id="rId59"/>
    <p:sldId id="330" r:id="rId60"/>
    <p:sldId id="358" r:id="rId61"/>
    <p:sldId id="331" r:id="rId62"/>
    <p:sldId id="359" r:id="rId63"/>
    <p:sldId id="332" r:id="rId64"/>
    <p:sldId id="333" r:id="rId65"/>
    <p:sldId id="334" r:id="rId66"/>
    <p:sldId id="335" r:id="rId67"/>
    <p:sldId id="360" r:id="rId68"/>
    <p:sldId id="336" r:id="rId69"/>
    <p:sldId id="361" r:id="rId7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5F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94660"/>
  </p:normalViewPr>
  <p:slideViewPr>
    <p:cSldViewPr>
      <p:cViewPr>
        <p:scale>
          <a:sx n="76" d="100"/>
          <a:sy n="76" d="100"/>
        </p:scale>
        <p:origin x="-1164" y="-7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437C7-41D2-4347-9AE0-C24689E06B6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5E4C7FF-D104-454F-91F9-7F86D1F2858C}">
      <dgm:prSet phldrT="[Text]" custT="1"/>
      <dgm:spPr/>
      <dgm:t>
        <a:bodyPr/>
        <a:lstStyle/>
        <a:p>
          <a:r>
            <a:rPr lang="en-US" sz="2800" dirty="0" err="1" smtClean="0"/>
            <a:t>NHà</a:t>
          </a:r>
          <a:r>
            <a:rPr lang="en-US" sz="2800" dirty="0" smtClean="0"/>
            <a:t> </a:t>
          </a:r>
          <a:r>
            <a:rPr lang="en-US" sz="2800" dirty="0" err="1" smtClean="0"/>
            <a:t>tiêu</a:t>
          </a:r>
          <a:r>
            <a:rPr lang="en-US" sz="2800" dirty="0" smtClean="0"/>
            <a:t> </a:t>
          </a:r>
          <a:r>
            <a:rPr lang="en-US" sz="2800" dirty="0" err="1" smtClean="0"/>
            <a:t>khô</a:t>
          </a:r>
          <a:endParaRPr lang="en-US" sz="2800" dirty="0"/>
        </a:p>
      </dgm:t>
    </dgm:pt>
    <dgm:pt modelId="{AA34E8B4-2EF0-4115-A360-03A3DDE44D18}" type="parTrans" cxnId="{8F5A7AC1-B87A-48B4-8B4D-604C76790D7A}">
      <dgm:prSet/>
      <dgm:spPr/>
      <dgm:t>
        <a:bodyPr/>
        <a:lstStyle/>
        <a:p>
          <a:endParaRPr lang="en-US"/>
        </a:p>
      </dgm:t>
    </dgm:pt>
    <dgm:pt modelId="{54AEC463-36DE-478F-B096-A45B2B5EE64E}" type="sibTrans" cxnId="{8F5A7AC1-B87A-48B4-8B4D-604C76790D7A}">
      <dgm:prSet/>
      <dgm:spPr/>
      <dgm:t>
        <a:bodyPr/>
        <a:lstStyle/>
        <a:p>
          <a:endParaRPr lang="en-US"/>
        </a:p>
      </dgm:t>
    </dgm:pt>
    <dgm:pt modelId="{B8DBE871-F6F7-470E-BD7E-6693BFF5E15B}">
      <dgm:prSet phldrT="[Text]" custT="1"/>
      <dgm:spPr/>
      <dgm:t>
        <a:bodyPr/>
        <a:lstStyle/>
        <a:p>
          <a:r>
            <a:rPr lang="en-US" sz="2200" dirty="0" err="1" smtClean="0"/>
            <a:t>Nhà</a:t>
          </a:r>
          <a:r>
            <a:rPr lang="en-US" sz="2200" dirty="0" smtClean="0"/>
            <a:t> </a:t>
          </a:r>
          <a:r>
            <a:rPr lang="en-US" sz="2200" dirty="0" err="1" smtClean="0"/>
            <a:t>tiêu</a:t>
          </a:r>
          <a:r>
            <a:rPr lang="en-US" sz="2200" dirty="0" smtClean="0"/>
            <a:t> </a:t>
          </a:r>
          <a:r>
            <a:rPr lang="en-US" sz="2200" dirty="0" err="1" smtClean="0"/>
            <a:t>khô</a:t>
          </a:r>
          <a:r>
            <a:rPr lang="en-US" sz="2200" dirty="0" smtClean="0"/>
            <a:t> </a:t>
          </a:r>
          <a:r>
            <a:rPr lang="en-US" sz="2200" dirty="0" err="1" smtClean="0"/>
            <a:t>chìm</a:t>
          </a:r>
          <a:r>
            <a:rPr lang="en-US" sz="2200" dirty="0" smtClean="0"/>
            <a:t> </a:t>
          </a:r>
          <a:endParaRPr lang="en-US" sz="2200" dirty="0"/>
        </a:p>
      </dgm:t>
    </dgm:pt>
    <dgm:pt modelId="{398D848D-0648-40D6-A05D-72A31E5B5585}" type="parTrans" cxnId="{BCA9D019-A7CD-41AE-9B7D-629A5C2D0AE7}">
      <dgm:prSet/>
      <dgm:spPr/>
      <dgm:t>
        <a:bodyPr/>
        <a:lstStyle/>
        <a:p>
          <a:endParaRPr lang="en-US"/>
        </a:p>
      </dgm:t>
    </dgm:pt>
    <dgm:pt modelId="{1FC3C239-2019-4708-B56C-C236FA6889B2}" type="sibTrans" cxnId="{BCA9D019-A7CD-41AE-9B7D-629A5C2D0AE7}">
      <dgm:prSet/>
      <dgm:spPr/>
      <dgm:t>
        <a:bodyPr/>
        <a:lstStyle/>
        <a:p>
          <a:endParaRPr lang="en-US"/>
        </a:p>
      </dgm:t>
    </dgm:pt>
    <dgm:pt modelId="{2E79CB33-EBB7-4AC9-B998-3B91EC4895F5}">
      <dgm:prSet phldrT="[Text]" custT="1"/>
      <dgm:spPr/>
      <dgm:t>
        <a:bodyPr/>
        <a:lstStyle/>
        <a:p>
          <a:r>
            <a:rPr lang="en-US" sz="2200" dirty="0" err="1" smtClean="0"/>
            <a:t>Nhà</a:t>
          </a:r>
          <a:r>
            <a:rPr lang="en-US" sz="2200" dirty="0" smtClean="0"/>
            <a:t> </a:t>
          </a:r>
          <a:r>
            <a:rPr lang="en-US" sz="2200" dirty="0" err="1" smtClean="0"/>
            <a:t>tiêu</a:t>
          </a:r>
          <a:r>
            <a:rPr lang="en-US" sz="2200" dirty="0" smtClean="0"/>
            <a:t> </a:t>
          </a:r>
          <a:r>
            <a:rPr lang="en-US" sz="2200" dirty="0" err="1" smtClean="0"/>
            <a:t>khô</a:t>
          </a:r>
          <a:r>
            <a:rPr lang="en-US" sz="2200" dirty="0" smtClean="0"/>
            <a:t> </a:t>
          </a:r>
          <a:r>
            <a:rPr lang="en-US" sz="2200" dirty="0" err="1" smtClean="0"/>
            <a:t>nổi</a:t>
          </a:r>
          <a:endParaRPr lang="en-US" sz="2200" dirty="0"/>
        </a:p>
      </dgm:t>
    </dgm:pt>
    <dgm:pt modelId="{701851C4-4D02-4AEA-AE9E-7154DC84354C}" type="parTrans" cxnId="{DC747E44-894D-4082-AEA8-2CC0A82B9252}">
      <dgm:prSet/>
      <dgm:spPr/>
      <dgm:t>
        <a:bodyPr/>
        <a:lstStyle/>
        <a:p>
          <a:endParaRPr lang="en-US"/>
        </a:p>
      </dgm:t>
    </dgm:pt>
    <dgm:pt modelId="{DC9BF915-1408-42D6-939B-008D6981D817}" type="sibTrans" cxnId="{DC747E44-894D-4082-AEA8-2CC0A82B9252}">
      <dgm:prSet/>
      <dgm:spPr/>
      <dgm:t>
        <a:bodyPr/>
        <a:lstStyle/>
        <a:p>
          <a:endParaRPr lang="en-US"/>
        </a:p>
      </dgm:t>
    </dgm:pt>
    <dgm:pt modelId="{D437E055-5ADB-470F-9CEA-956E70520DB7}">
      <dgm:prSet phldrT="[Text]" custT="1"/>
      <dgm:spPr/>
      <dgm:t>
        <a:bodyPr/>
        <a:lstStyle/>
        <a:p>
          <a:r>
            <a:rPr lang="en-US" sz="2800" dirty="0" err="1" smtClean="0"/>
            <a:t>Nhà</a:t>
          </a:r>
          <a:r>
            <a:rPr lang="en-US" sz="2800" dirty="0" smtClean="0"/>
            <a:t> </a:t>
          </a:r>
          <a:r>
            <a:rPr lang="en-US" sz="2800" dirty="0" err="1" smtClean="0"/>
            <a:t>tiêu</a:t>
          </a:r>
          <a:r>
            <a:rPr lang="en-US" sz="2800" dirty="0" smtClean="0"/>
            <a:t> </a:t>
          </a:r>
          <a:r>
            <a:rPr lang="en-US" sz="2800" dirty="0" err="1" smtClean="0"/>
            <a:t>dội</a:t>
          </a:r>
          <a:r>
            <a:rPr lang="en-US" sz="2800" dirty="0" smtClean="0"/>
            <a:t> </a:t>
          </a:r>
          <a:r>
            <a:rPr lang="en-US" sz="2800" dirty="0" err="1" smtClean="0"/>
            <a:t>nước</a:t>
          </a:r>
          <a:endParaRPr lang="en-US" sz="2800" dirty="0"/>
        </a:p>
      </dgm:t>
    </dgm:pt>
    <dgm:pt modelId="{8A035E90-B29C-4DE9-A097-78EB28877273}" type="parTrans" cxnId="{B7B94C40-1C89-4994-B0C8-1D6AD7FC101F}">
      <dgm:prSet/>
      <dgm:spPr/>
      <dgm:t>
        <a:bodyPr/>
        <a:lstStyle/>
        <a:p>
          <a:endParaRPr lang="en-US"/>
        </a:p>
      </dgm:t>
    </dgm:pt>
    <dgm:pt modelId="{208BB27E-AEEE-4A2B-A4CA-4E1903E77A5D}" type="sibTrans" cxnId="{B7B94C40-1C89-4994-B0C8-1D6AD7FC101F}">
      <dgm:prSet/>
      <dgm:spPr/>
      <dgm:t>
        <a:bodyPr/>
        <a:lstStyle/>
        <a:p>
          <a:endParaRPr lang="en-US"/>
        </a:p>
      </dgm:t>
    </dgm:pt>
    <dgm:pt modelId="{4E22C041-834B-4504-8771-04A1E45EB0E8}">
      <dgm:prSet phldrT="[Text]" custT="1"/>
      <dgm:spPr/>
      <dgm:t>
        <a:bodyPr/>
        <a:lstStyle/>
        <a:p>
          <a:r>
            <a:rPr lang="en-US" sz="2200" dirty="0" err="1" smtClean="0"/>
            <a:t>Nhà</a:t>
          </a:r>
          <a:r>
            <a:rPr lang="en-US" sz="2200" dirty="0" smtClean="0"/>
            <a:t> </a:t>
          </a:r>
          <a:r>
            <a:rPr lang="en-US" sz="2200" dirty="0" err="1" smtClean="0"/>
            <a:t>tiêu</a:t>
          </a:r>
          <a:r>
            <a:rPr lang="en-US" sz="2200" dirty="0" smtClean="0"/>
            <a:t> </a:t>
          </a:r>
          <a:r>
            <a:rPr lang="en-US" sz="2200" dirty="0" err="1" smtClean="0"/>
            <a:t>tự</a:t>
          </a:r>
          <a:r>
            <a:rPr lang="en-US" sz="2200" dirty="0" smtClean="0"/>
            <a:t> </a:t>
          </a:r>
          <a:r>
            <a:rPr lang="en-US" sz="2200" dirty="0" err="1" smtClean="0"/>
            <a:t>hoại</a:t>
          </a:r>
          <a:r>
            <a:rPr lang="en-US" sz="2200" dirty="0" smtClean="0"/>
            <a:t> </a:t>
          </a:r>
          <a:endParaRPr lang="en-US" sz="2200" dirty="0"/>
        </a:p>
      </dgm:t>
    </dgm:pt>
    <dgm:pt modelId="{BD4DA10C-E6F2-46B8-9A7A-15C62705273D}" type="parTrans" cxnId="{637BE2C2-C8C9-4F95-A10B-242FBDAB700A}">
      <dgm:prSet/>
      <dgm:spPr/>
      <dgm:t>
        <a:bodyPr/>
        <a:lstStyle/>
        <a:p>
          <a:endParaRPr lang="en-US"/>
        </a:p>
      </dgm:t>
    </dgm:pt>
    <dgm:pt modelId="{FFFED8FD-38D9-4401-BB12-3D85E0CDA252}" type="sibTrans" cxnId="{637BE2C2-C8C9-4F95-A10B-242FBDAB700A}">
      <dgm:prSet/>
      <dgm:spPr/>
      <dgm:t>
        <a:bodyPr/>
        <a:lstStyle/>
        <a:p>
          <a:endParaRPr lang="en-US"/>
        </a:p>
      </dgm:t>
    </dgm:pt>
    <dgm:pt modelId="{0D693BD1-6FD7-4F4D-B8B6-6B729CDCCBD6}">
      <dgm:prSet phldrT="[Text]" custT="1"/>
      <dgm:spPr/>
      <dgm:t>
        <a:bodyPr/>
        <a:lstStyle/>
        <a:p>
          <a:r>
            <a:rPr lang="en-US" sz="2200" dirty="0" err="1" smtClean="0"/>
            <a:t>Nhà</a:t>
          </a:r>
          <a:r>
            <a:rPr lang="en-US" sz="2200" dirty="0" smtClean="0"/>
            <a:t> </a:t>
          </a:r>
          <a:r>
            <a:rPr lang="en-US" sz="2200" dirty="0" err="1" smtClean="0"/>
            <a:t>tiêu</a:t>
          </a:r>
          <a:r>
            <a:rPr lang="en-US" sz="2200" dirty="0" smtClean="0"/>
            <a:t> </a:t>
          </a:r>
          <a:r>
            <a:rPr lang="en-US" sz="2200" dirty="0" err="1" smtClean="0"/>
            <a:t>thấm</a:t>
          </a:r>
          <a:r>
            <a:rPr lang="en-US" sz="2200" dirty="0" smtClean="0"/>
            <a:t> </a:t>
          </a:r>
          <a:r>
            <a:rPr lang="en-US" sz="2200" dirty="0" err="1" smtClean="0"/>
            <a:t>dội</a:t>
          </a:r>
          <a:r>
            <a:rPr lang="en-US" sz="2200" dirty="0" smtClean="0"/>
            <a:t> </a:t>
          </a:r>
          <a:r>
            <a:rPr lang="en-US" sz="2200" dirty="0" err="1" smtClean="0"/>
            <a:t>nước</a:t>
          </a:r>
          <a:endParaRPr lang="en-US" sz="2200" dirty="0"/>
        </a:p>
      </dgm:t>
    </dgm:pt>
    <dgm:pt modelId="{6106AA43-F23D-4A55-B972-69D40F0619C1}" type="parTrans" cxnId="{8068298A-E2A2-4E3B-9CB8-0497E065CD87}">
      <dgm:prSet/>
      <dgm:spPr/>
      <dgm:t>
        <a:bodyPr/>
        <a:lstStyle/>
        <a:p>
          <a:endParaRPr lang="en-US"/>
        </a:p>
      </dgm:t>
    </dgm:pt>
    <dgm:pt modelId="{BB573665-0021-4C98-8B6F-FC329A9FA0B7}" type="sibTrans" cxnId="{8068298A-E2A2-4E3B-9CB8-0497E065CD87}">
      <dgm:prSet/>
      <dgm:spPr/>
      <dgm:t>
        <a:bodyPr/>
        <a:lstStyle/>
        <a:p>
          <a:endParaRPr lang="en-US"/>
        </a:p>
      </dgm:t>
    </dgm:pt>
    <dgm:pt modelId="{BAF5FFF7-8838-4671-9C3C-C5B253EC1F5A}" type="pres">
      <dgm:prSet presAssocID="{7D8437C7-41D2-4347-9AE0-C24689E06B69}" presName="diagram" presStyleCnt="0">
        <dgm:presLayoutVars>
          <dgm:chPref val="1"/>
          <dgm:dir/>
          <dgm:animOne val="branch"/>
          <dgm:animLvl val="lvl"/>
          <dgm:resizeHandles/>
        </dgm:presLayoutVars>
      </dgm:prSet>
      <dgm:spPr/>
      <dgm:t>
        <a:bodyPr/>
        <a:lstStyle/>
        <a:p>
          <a:endParaRPr lang="en-US"/>
        </a:p>
      </dgm:t>
    </dgm:pt>
    <dgm:pt modelId="{CAF28AA1-B14D-423A-9B4A-66630D5DCDB8}" type="pres">
      <dgm:prSet presAssocID="{75E4C7FF-D104-454F-91F9-7F86D1F2858C}" presName="root" presStyleCnt="0"/>
      <dgm:spPr/>
    </dgm:pt>
    <dgm:pt modelId="{63F9C744-B757-4167-9F92-5C503D18182E}" type="pres">
      <dgm:prSet presAssocID="{75E4C7FF-D104-454F-91F9-7F86D1F2858C}" presName="rootComposite" presStyleCnt="0"/>
      <dgm:spPr/>
    </dgm:pt>
    <dgm:pt modelId="{5803E317-5C12-40F3-9F84-78C48E85B015}" type="pres">
      <dgm:prSet presAssocID="{75E4C7FF-D104-454F-91F9-7F86D1F2858C}" presName="rootText" presStyleLbl="node1" presStyleIdx="0" presStyleCnt="2" custLinFactNeighborX="291" custLinFactNeighborY="-176"/>
      <dgm:spPr/>
      <dgm:t>
        <a:bodyPr/>
        <a:lstStyle/>
        <a:p>
          <a:endParaRPr lang="en-US"/>
        </a:p>
      </dgm:t>
    </dgm:pt>
    <dgm:pt modelId="{CC6899D7-B7F4-42C8-B51C-B1248B29A81C}" type="pres">
      <dgm:prSet presAssocID="{75E4C7FF-D104-454F-91F9-7F86D1F2858C}" presName="rootConnector" presStyleLbl="node1" presStyleIdx="0" presStyleCnt="2"/>
      <dgm:spPr/>
      <dgm:t>
        <a:bodyPr/>
        <a:lstStyle/>
        <a:p>
          <a:endParaRPr lang="en-US"/>
        </a:p>
      </dgm:t>
    </dgm:pt>
    <dgm:pt modelId="{6583B275-099E-4565-AC49-812050C62388}" type="pres">
      <dgm:prSet presAssocID="{75E4C7FF-D104-454F-91F9-7F86D1F2858C}" presName="childShape" presStyleCnt="0"/>
      <dgm:spPr/>
    </dgm:pt>
    <dgm:pt modelId="{A6EF8A15-6C63-41B3-950F-C440871EAD3B}" type="pres">
      <dgm:prSet presAssocID="{398D848D-0648-40D6-A05D-72A31E5B5585}" presName="Name13" presStyleLbl="parChTrans1D2" presStyleIdx="0" presStyleCnt="4"/>
      <dgm:spPr/>
      <dgm:t>
        <a:bodyPr/>
        <a:lstStyle/>
        <a:p>
          <a:endParaRPr lang="en-US"/>
        </a:p>
      </dgm:t>
    </dgm:pt>
    <dgm:pt modelId="{AB373443-37B9-43E6-9179-FFBD2395FB4F}" type="pres">
      <dgm:prSet presAssocID="{B8DBE871-F6F7-470E-BD7E-6693BFF5E15B}" presName="childText" presStyleLbl="bgAcc1" presStyleIdx="0" presStyleCnt="4">
        <dgm:presLayoutVars>
          <dgm:bulletEnabled val="1"/>
        </dgm:presLayoutVars>
      </dgm:prSet>
      <dgm:spPr/>
      <dgm:t>
        <a:bodyPr/>
        <a:lstStyle/>
        <a:p>
          <a:endParaRPr lang="en-US"/>
        </a:p>
      </dgm:t>
    </dgm:pt>
    <dgm:pt modelId="{7672D837-FDBF-47EA-9C39-8B53070C9C00}" type="pres">
      <dgm:prSet presAssocID="{701851C4-4D02-4AEA-AE9E-7154DC84354C}" presName="Name13" presStyleLbl="parChTrans1D2" presStyleIdx="1" presStyleCnt="4"/>
      <dgm:spPr/>
      <dgm:t>
        <a:bodyPr/>
        <a:lstStyle/>
        <a:p>
          <a:endParaRPr lang="en-US"/>
        </a:p>
      </dgm:t>
    </dgm:pt>
    <dgm:pt modelId="{3D49F70A-68C0-4830-B214-35977F7DEA2B}" type="pres">
      <dgm:prSet presAssocID="{2E79CB33-EBB7-4AC9-B998-3B91EC4895F5}" presName="childText" presStyleLbl="bgAcc1" presStyleIdx="1" presStyleCnt="4">
        <dgm:presLayoutVars>
          <dgm:bulletEnabled val="1"/>
        </dgm:presLayoutVars>
      </dgm:prSet>
      <dgm:spPr/>
      <dgm:t>
        <a:bodyPr/>
        <a:lstStyle/>
        <a:p>
          <a:endParaRPr lang="en-US"/>
        </a:p>
      </dgm:t>
    </dgm:pt>
    <dgm:pt modelId="{EE73CC60-BC27-41D4-9E81-A463394B3E6D}" type="pres">
      <dgm:prSet presAssocID="{D437E055-5ADB-470F-9CEA-956E70520DB7}" presName="root" presStyleCnt="0"/>
      <dgm:spPr/>
    </dgm:pt>
    <dgm:pt modelId="{3FBA922C-8ECC-4D87-8145-13B1893CE851}" type="pres">
      <dgm:prSet presAssocID="{D437E055-5ADB-470F-9CEA-956E70520DB7}" presName="rootComposite" presStyleCnt="0"/>
      <dgm:spPr/>
    </dgm:pt>
    <dgm:pt modelId="{978FDD9E-0743-4AF5-87D5-5CCD940523CD}" type="pres">
      <dgm:prSet presAssocID="{D437E055-5ADB-470F-9CEA-956E70520DB7}" presName="rootText" presStyleLbl="node1" presStyleIdx="1" presStyleCnt="2"/>
      <dgm:spPr/>
      <dgm:t>
        <a:bodyPr/>
        <a:lstStyle/>
        <a:p>
          <a:endParaRPr lang="en-US"/>
        </a:p>
      </dgm:t>
    </dgm:pt>
    <dgm:pt modelId="{BE7236AF-695F-4226-8030-565C1FD5E322}" type="pres">
      <dgm:prSet presAssocID="{D437E055-5ADB-470F-9CEA-956E70520DB7}" presName="rootConnector" presStyleLbl="node1" presStyleIdx="1" presStyleCnt="2"/>
      <dgm:spPr/>
      <dgm:t>
        <a:bodyPr/>
        <a:lstStyle/>
        <a:p>
          <a:endParaRPr lang="en-US"/>
        </a:p>
      </dgm:t>
    </dgm:pt>
    <dgm:pt modelId="{E22B6275-0DF2-401D-945C-D0CE09F92EA2}" type="pres">
      <dgm:prSet presAssocID="{D437E055-5ADB-470F-9CEA-956E70520DB7}" presName="childShape" presStyleCnt="0"/>
      <dgm:spPr/>
    </dgm:pt>
    <dgm:pt modelId="{E30B0290-E49B-4B2B-8B31-A948B8FCB46C}" type="pres">
      <dgm:prSet presAssocID="{BD4DA10C-E6F2-46B8-9A7A-15C62705273D}" presName="Name13" presStyleLbl="parChTrans1D2" presStyleIdx="2" presStyleCnt="4"/>
      <dgm:spPr/>
      <dgm:t>
        <a:bodyPr/>
        <a:lstStyle/>
        <a:p>
          <a:endParaRPr lang="en-US"/>
        </a:p>
      </dgm:t>
    </dgm:pt>
    <dgm:pt modelId="{87E2C3FA-0172-4EBF-8415-9D98822DCDD0}" type="pres">
      <dgm:prSet presAssocID="{4E22C041-834B-4504-8771-04A1E45EB0E8}" presName="childText" presStyleLbl="bgAcc1" presStyleIdx="2" presStyleCnt="4">
        <dgm:presLayoutVars>
          <dgm:bulletEnabled val="1"/>
        </dgm:presLayoutVars>
      </dgm:prSet>
      <dgm:spPr/>
      <dgm:t>
        <a:bodyPr/>
        <a:lstStyle/>
        <a:p>
          <a:endParaRPr lang="en-US"/>
        </a:p>
      </dgm:t>
    </dgm:pt>
    <dgm:pt modelId="{DF3C4C0C-E250-42C5-82E4-358FF2A6FFAF}" type="pres">
      <dgm:prSet presAssocID="{6106AA43-F23D-4A55-B972-69D40F0619C1}" presName="Name13" presStyleLbl="parChTrans1D2" presStyleIdx="3" presStyleCnt="4"/>
      <dgm:spPr/>
      <dgm:t>
        <a:bodyPr/>
        <a:lstStyle/>
        <a:p>
          <a:endParaRPr lang="en-US"/>
        </a:p>
      </dgm:t>
    </dgm:pt>
    <dgm:pt modelId="{26E031B2-3BB0-4E81-AE44-EC21AEC7B1D3}" type="pres">
      <dgm:prSet presAssocID="{0D693BD1-6FD7-4F4D-B8B6-6B729CDCCBD6}" presName="childText" presStyleLbl="bgAcc1" presStyleIdx="3" presStyleCnt="4">
        <dgm:presLayoutVars>
          <dgm:bulletEnabled val="1"/>
        </dgm:presLayoutVars>
      </dgm:prSet>
      <dgm:spPr/>
      <dgm:t>
        <a:bodyPr/>
        <a:lstStyle/>
        <a:p>
          <a:endParaRPr lang="en-US"/>
        </a:p>
      </dgm:t>
    </dgm:pt>
  </dgm:ptLst>
  <dgm:cxnLst>
    <dgm:cxn modelId="{B7B94C40-1C89-4994-B0C8-1D6AD7FC101F}" srcId="{7D8437C7-41D2-4347-9AE0-C24689E06B69}" destId="{D437E055-5ADB-470F-9CEA-956E70520DB7}" srcOrd="1" destOrd="0" parTransId="{8A035E90-B29C-4DE9-A097-78EB28877273}" sibTransId="{208BB27E-AEEE-4A2B-A4CA-4E1903E77A5D}"/>
    <dgm:cxn modelId="{2BA1DC0D-CC0B-4D92-936F-CBFAFBB02805}" type="presOf" srcId="{398D848D-0648-40D6-A05D-72A31E5B5585}" destId="{A6EF8A15-6C63-41B3-950F-C440871EAD3B}" srcOrd="0" destOrd="0" presId="urn:microsoft.com/office/officeart/2005/8/layout/hierarchy3"/>
    <dgm:cxn modelId="{8068298A-E2A2-4E3B-9CB8-0497E065CD87}" srcId="{D437E055-5ADB-470F-9CEA-956E70520DB7}" destId="{0D693BD1-6FD7-4F4D-B8B6-6B729CDCCBD6}" srcOrd="1" destOrd="0" parTransId="{6106AA43-F23D-4A55-B972-69D40F0619C1}" sibTransId="{BB573665-0021-4C98-8B6F-FC329A9FA0B7}"/>
    <dgm:cxn modelId="{DC747E44-894D-4082-AEA8-2CC0A82B9252}" srcId="{75E4C7FF-D104-454F-91F9-7F86D1F2858C}" destId="{2E79CB33-EBB7-4AC9-B998-3B91EC4895F5}" srcOrd="1" destOrd="0" parTransId="{701851C4-4D02-4AEA-AE9E-7154DC84354C}" sibTransId="{DC9BF915-1408-42D6-939B-008D6981D817}"/>
    <dgm:cxn modelId="{C3AE587B-8AB6-4B70-9DE0-74CA7B43B6C9}" type="presOf" srcId="{2E79CB33-EBB7-4AC9-B998-3B91EC4895F5}" destId="{3D49F70A-68C0-4830-B214-35977F7DEA2B}" srcOrd="0" destOrd="0" presId="urn:microsoft.com/office/officeart/2005/8/layout/hierarchy3"/>
    <dgm:cxn modelId="{BCA9D019-A7CD-41AE-9B7D-629A5C2D0AE7}" srcId="{75E4C7FF-D104-454F-91F9-7F86D1F2858C}" destId="{B8DBE871-F6F7-470E-BD7E-6693BFF5E15B}" srcOrd="0" destOrd="0" parTransId="{398D848D-0648-40D6-A05D-72A31E5B5585}" sibTransId="{1FC3C239-2019-4708-B56C-C236FA6889B2}"/>
    <dgm:cxn modelId="{637BE2C2-C8C9-4F95-A10B-242FBDAB700A}" srcId="{D437E055-5ADB-470F-9CEA-956E70520DB7}" destId="{4E22C041-834B-4504-8771-04A1E45EB0E8}" srcOrd="0" destOrd="0" parTransId="{BD4DA10C-E6F2-46B8-9A7A-15C62705273D}" sibTransId="{FFFED8FD-38D9-4401-BB12-3D85E0CDA252}"/>
    <dgm:cxn modelId="{9A7A9BE5-8B86-4B90-AC7E-CA7305149009}" type="presOf" srcId="{B8DBE871-F6F7-470E-BD7E-6693BFF5E15B}" destId="{AB373443-37B9-43E6-9179-FFBD2395FB4F}" srcOrd="0" destOrd="0" presId="urn:microsoft.com/office/officeart/2005/8/layout/hierarchy3"/>
    <dgm:cxn modelId="{29BA8D44-A703-402B-AB35-F41E4BA7E999}" type="presOf" srcId="{6106AA43-F23D-4A55-B972-69D40F0619C1}" destId="{DF3C4C0C-E250-42C5-82E4-358FF2A6FFAF}" srcOrd="0" destOrd="0" presId="urn:microsoft.com/office/officeart/2005/8/layout/hierarchy3"/>
    <dgm:cxn modelId="{DF3979BF-6D2C-4E68-944F-087FA5554697}" type="presOf" srcId="{75E4C7FF-D104-454F-91F9-7F86D1F2858C}" destId="{5803E317-5C12-40F3-9F84-78C48E85B015}" srcOrd="0" destOrd="0" presId="urn:microsoft.com/office/officeart/2005/8/layout/hierarchy3"/>
    <dgm:cxn modelId="{C7AE4CC1-8560-4D04-8EDD-750C8FEEF669}" type="presOf" srcId="{D437E055-5ADB-470F-9CEA-956E70520DB7}" destId="{978FDD9E-0743-4AF5-87D5-5CCD940523CD}" srcOrd="0" destOrd="0" presId="urn:microsoft.com/office/officeart/2005/8/layout/hierarchy3"/>
    <dgm:cxn modelId="{C00F978C-471D-4A3C-8F5E-B4FA823F2871}" type="presOf" srcId="{7D8437C7-41D2-4347-9AE0-C24689E06B69}" destId="{BAF5FFF7-8838-4671-9C3C-C5B253EC1F5A}" srcOrd="0" destOrd="0" presId="urn:microsoft.com/office/officeart/2005/8/layout/hierarchy3"/>
    <dgm:cxn modelId="{3F5A6C2B-A795-4189-8967-867A750FDB1A}" type="presOf" srcId="{0D693BD1-6FD7-4F4D-B8B6-6B729CDCCBD6}" destId="{26E031B2-3BB0-4E81-AE44-EC21AEC7B1D3}" srcOrd="0" destOrd="0" presId="urn:microsoft.com/office/officeart/2005/8/layout/hierarchy3"/>
    <dgm:cxn modelId="{720D2D34-570E-405C-B311-BAD6339D0FE8}" type="presOf" srcId="{4E22C041-834B-4504-8771-04A1E45EB0E8}" destId="{87E2C3FA-0172-4EBF-8415-9D98822DCDD0}" srcOrd="0" destOrd="0" presId="urn:microsoft.com/office/officeart/2005/8/layout/hierarchy3"/>
    <dgm:cxn modelId="{8F5A7AC1-B87A-48B4-8B4D-604C76790D7A}" srcId="{7D8437C7-41D2-4347-9AE0-C24689E06B69}" destId="{75E4C7FF-D104-454F-91F9-7F86D1F2858C}" srcOrd="0" destOrd="0" parTransId="{AA34E8B4-2EF0-4115-A360-03A3DDE44D18}" sibTransId="{54AEC463-36DE-478F-B096-A45B2B5EE64E}"/>
    <dgm:cxn modelId="{30D858F0-62BB-4307-B12D-52761E375332}" type="presOf" srcId="{D437E055-5ADB-470F-9CEA-956E70520DB7}" destId="{BE7236AF-695F-4226-8030-565C1FD5E322}" srcOrd="1" destOrd="0" presId="urn:microsoft.com/office/officeart/2005/8/layout/hierarchy3"/>
    <dgm:cxn modelId="{886635F4-B222-4AA5-8018-BE47D6ACA350}" type="presOf" srcId="{BD4DA10C-E6F2-46B8-9A7A-15C62705273D}" destId="{E30B0290-E49B-4B2B-8B31-A948B8FCB46C}" srcOrd="0" destOrd="0" presId="urn:microsoft.com/office/officeart/2005/8/layout/hierarchy3"/>
    <dgm:cxn modelId="{A587513B-1D39-4C04-8855-895060EE97DF}" type="presOf" srcId="{75E4C7FF-D104-454F-91F9-7F86D1F2858C}" destId="{CC6899D7-B7F4-42C8-B51C-B1248B29A81C}" srcOrd="1" destOrd="0" presId="urn:microsoft.com/office/officeart/2005/8/layout/hierarchy3"/>
    <dgm:cxn modelId="{1652714C-4D8A-4B6D-9E59-EDABF2DC6EEC}" type="presOf" srcId="{701851C4-4D02-4AEA-AE9E-7154DC84354C}" destId="{7672D837-FDBF-47EA-9C39-8B53070C9C00}" srcOrd="0" destOrd="0" presId="urn:microsoft.com/office/officeart/2005/8/layout/hierarchy3"/>
    <dgm:cxn modelId="{1BD2C7A3-D7E4-4A66-8896-A06AA9880E71}" type="presParOf" srcId="{BAF5FFF7-8838-4671-9C3C-C5B253EC1F5A}" destId="{CAF28AA1-B14D-423A-9B4A-66630D5DCDB8}" srcOrd="0" destOrd="0" presId="urn:microsoft.com/office/officeart/2005/8/layout/hierarchy3"/>
    <dgm:cxn modelId="{665F50AB-EE94-4796-9E00-E305C84274E3}" type="presParOf" srcId="{CAF28AA1-B14D-423A-9B4A-66630D5DCDB8}" destId="{63F9C744-B757-4167-9F92-5C503D18182E}" srcOrd="0" destOrd="0" presId="urn:microsoft.com/office/officeart/2005/8/layout/hierarchy3"/>
    <dgm:cxn modelId="{C0C8B8A5-CEF2-4826-A110-92BEB75F1D26}" type="presParOf" srcId="{63F9C744-B757-4167-9F92-5C503D18182E}" destId="{5803E317-5C12-40F3-9F84-78C48E85B015}" srcOrd="0" destOrd="0" presId="urn:microsoft.com/office/officeart/2005/8/layout/hierarchy3"/>
    <dgm:cxn modelId="{A85FD910-0A5C-4E91-8720-AE2796A0714F}" type="presParOf" srcId="{63F9C744-B757-4167-9F92-5C503D18182E}" destId="{CC6899D7-B7F4-42C8-B51C-B1248B29A81C}" srcOrd="1" destOrd="0" presId="urn:microsoft.com/office/officeart/2005/8/layout/hierarchy3"/>
    <dgm:cxn modelId="{42ED84EE-0705-4996-89AA-4510983F4304}" type="presParOf" srcId="{CAF28AA1-B14D-423A-9B4A-66630D5DCDB8}" destId="{6583B275-099E-4565-AC49-812050C62388}" srcOrd="1" destOrd="0" presId="urn:microsoft.com/office/officeart/2005/8/layout/hierarchy3"/>
    <dgm:cxn modelId="{78FE03CE-CBE3-445D-9F29-AB2B1C01B314}" type="presParOf" srcId="{6583B275-099E-4565-AC49-812050C62388}" destId="{A6EF8A15-6C63-41B3-950F-C440871EAD3B}" srcOrd="0" destOrd="0" presId="urn:microsoft.com/office/officeart/2005/8/layout/hierarchy3"/>
    <dgm:cxn modelId="{426A9253-994B-4ACE-A0D0-5BFB1554C98D}" type="presParOf" srcId="{6583B275-099E-4565-AC49-812050C62388}" destId="{AB373443-37B9-43E6-9179-FFBD2395FB4F}" srcOrd="1" destOrd="0" presId="urn:microsoft.com/office/officeart/2005/8/layout/hierarchy3"/>
    <dgm:cxn modelId="{DE67BDAA-7BFD-45EE-ADA8-6C6ED0747050}" type="presParOf" srcId="{6583B275-099E-4565-AC49-812050C62388}" destId="{7672D837-FDBF-47EA-9C39-8B53070C9C00}" srcOrd="2" destOrd="0" presId="urn:microsoft.com/office/officeart/2005/8/layout/hierarchy3"/>
    <dgm:cxn modelId="{73DCBCD6-DEAF-4F87-A5E3-15A3771136ED}" type="presParOf" srcId="{6583B275-099E-4565-AC49-812050C62388}" destId="{3D49F70A-68C0-4830-B214-35977F7DEA2B}" srcOrd="3" destOrd="0" presId="urn:microsoft.com/office/officeart/2005/8/layout/hierarchy3"/>
    <dgm:cxn modelId="{39184480-23CE-41F9-ACF2-7F00E2E472A1}" type="presParOf" srcId="{BAF5FFF7-8838-4671-9C3C-C5B253EC1F5A}" destId="{EE73CC60-BC27-41D4-9E81-A463394B3E6D}" srcOrd="1" destOrd="0" presId="urn:microsoft.com/office/officeart/2005/8/layout/hierarchy3"/>
    <dgm:cxn modelId="{7C718B8A-DCF1-43DB-AC72-588F9C160E0F}" type="presParOf" srcId="{EE73CC60-BC27-41D4-9E81-A463394B3E6D}" destId="{3FBA922C-8ECC-4D87-8145-13B1893CE851}" srcOrd="0" destOrd="0" presId="urn:microsoft.com/office/officeart/2005/8/layout/hierarchy3"/>
    <dgm:cxn modelId="{76CDF42D-ABE6-4672-8006-335A83B48AB8}" type="presParOf" srcId="{3FBA922C-8ECC-4D87-8145-13B1893CE851}" destId="{978FDD9E-0743-4AF5-87D5-5CCD940523CD}" srcOrd="0" destOrd="0" presId="urn:microsoft.com/office/officeart/2005/8/layout/hierarchy3"/>
    <dgm:cxn modelId="{137AF797-20FA-4DED-9B3E-57DBF4EFDAE0}" type="presParOf" srcId="{3FBA922C-8ECC-4D87-8145-13B1893CE851}" destId="{BE7236AF-695F-4226-8030-565C1FD5E322}" srcOrd="1" destOrd="0" presId="urn:microsoft.com/office/officeart/2005/8/layout/hierarchy3"/>
    <dgm:cxn modelId="{82E6469D-EE2C-442D-94CF-705055AD08A7}" type="presParOf" srcId="{EE73CC60-BC27-41D4-9E81-A463394B3E6D}" destId="{E22B6275-0DF2-401D-945C-D0CE09F92EA2}" srcOrd="1" destOrd="0" presId="urn:microsoft.com/office/officeart/2005/8/layout/hierarchy3"/>
    <dgm:cxn modelId="{0A7D0046-440D-4C12-B284-0ADFFDD6FF1F}" type="presParOf" srcId="{E22B6275-0DF2-401D-945C-D0CE09F92EA2}" destId="{E30B0290-E49B-4B2B-8B31-A948B8FCB46C}" srcOrd="0" destOrd="0" presId="urn:microsoft.com/office/officeart/2005/8/layout/hierarchy3"/>
    <dgm:cxn modelId="{27B530B8-53C0-4848-A1C8-3C6820DCF188}" type="presParOf" srcId="{E22B6275-0DF2-401D-945C-D0CE09F92EA2}" destId="{87E2C3FA-0172-4EBF-8415-9D98822DCDD0}" srcOrd="1" destOrd="0" presId="urn:microsoft.com/office/officeart/2005/8/layout/hierarchy3"/>
    <dgm:cxn modelId="{5D9F5809-592A-4599-A0D7-9CCA418207D3}" type="presParOf" srcId="{E22B6275-0DF2-401D-945C-D0CE09F92EA2}" destId="{DF3C4C0C-E250-42C5-82E4-358FF2A6FFAF}" srcOrd="2" destOrd="0" presId="urn:microsoft.com/office/officeart/2005/8/layout/hierarchy3"/>
    <dgm:cxn modelId="{5FAFD154-8BD4-49F5-9A83-3284C7141BE3}" type="presParOf" srcId="{E22B6275-0DF2-401D-945C-D0CE09F92EA2}" destId="{26E031B2-3BB0-4E81-AE44-EC21AEC7B1D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D6CB5-FBAB-4703-A49F-D8EC05C54A0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2550B88-1DF7-40ED-833B-3F2D83D5B311}">
      <dgm:prSet phldrT="[Text]"/>
      <dgm:spPr/>
      <dgm:t>
        <a:bodyPr/>
        <a:lstStyle/>
        <a:p>
          <a:r>
            <a:rPr lang="en-US" dirty="0" smtClean="0"/>
            <a:t>ATTP</a:t>
          </a:r>
          <a:endParaRPr lang="en-US" dirty="0"/>
        </a:p>
      </dgm:t>
    </dgm:pt>
    <dgm:pt modelId="{E12AF72E-50A5-48D8-A455-7147827A66CB}" type="parTrans" cxnId="{A4DEF5BF-C486-42C9-A113-AE883EB77990}">
      <dgm:prSet/>
      <dgm:spPr/>
      <dgm:t>
        <a:bodyPr/>
        <a:lstStyle/>
        <a:p>
          <a:endParaRPr lang="en-US"/>
        </a:p>
      </dgm:t>
    </dgm:pt>
    <dgm:pt modelId="{ED44A2F6-8A82-42FE-B4F7-6311EA0CE618}" type="sibTrans" cxnId="{A4DEF5BF-C486-42C9-A113-AE883EB77990}">
      <dgm:prSet/>
      <dgm:spPr/>
      <dgm:t>
        <a:bodyPr/>
        <a:lstStyle/>
        <a:p>
          <a:endParaRPr lang="en-US"/>
        </a:p>
      </dgm:t>
    </dgm:pt>
    <dgm:pt modelId="{3A8FA6C6-3589-4ABE-9CC4-0EA1CDF40D39}">
      <dgm:prSet phldrT="[Text]"/>
      <dgm:spPr/>
      <dgm:t>
        <a:bodyPr/>
        <a:lstStyle/>
        <a:p>
          <a:r>
            <a:rPr lang="en-US" dirty="0" err="1" smtClean="0"/>
            <a:t>Bếp</a:t>
          </a:r>
          <a:r>
            <a:rPr lang="en-US" dirty="0" smtClean="0"/>
            <a:t> </a:t>
          </a:r>
          <a:r>
            <a:rPr lang="en-US" dirty="0" err="1" smtClean="0"/>
            <a:t>ăn</a:t>
          </a:r>
          <a:r>
            <a:rPr lang="en-US" dirty="0" smtClean="0"/>
            <a:t> </a:t>
          </a:r>
          <a:r>
            <a:rPr lang="en-US" dirty="0" err="1" smtClean="0"/>
            <a:t>nội</a:t>
          </a:r>
          <a:r>
            <a:rPr lang="en-US" dirty="0" smtClean="0"/>
            <a:t> </a:t>
          </a:r>
          <a:r>
            <a:rPr lang="en-US" dirty="0" err="1" smtClean="0"/>
            <a:t>trú</a:t>
          </a:r>
          <a:r>
            <a:rPr lang="en-US" dirty="0" smtClean="0"/>
            <a:t>, </a:t>
          </a:r>
          <a:r>
            <a:rPr lang="en-US" dirty="0" err="1" smtClean="0"/>
            <a:t>bán</a:t>
          </a:r>
          <a:r>
            <a:rPr lang="en-US" dirty="0" smtClean="0"/>
            <a:t> </a:t>
          </a:r>
          <a:r>
            <a:rPr lang="en-US" dirty="0" err="1" smtClean="0"/>
            <a:t>trú</a:t>
          </a:r>
          <a:endParaRPr lang="en-US" dirty="0"/>
        </a:p>
      </dgm:t>
    </dgm:pt>
    <dgm:pt modelId="{215CFCC1-B4DF-43F5-ABE8-47A33A6BBD69}" type="parTrans" cxnId="{9F1178E9-34FD-4606-881D-6660D9698C42}">
      <dgm:prSet/>
      <dgm:spPr/>
      <dgm:t>
        <a:bodyPr/>
        <a:lstStyle/>
        <a:p>
          <a:endParaRPr lang="en-US"/>
        </a:p>
      </dgm:t>
    </dgm:pt>
    <dgm:pt modelId="{9BA4039A-190E-4A77-9CC3-39531A7DF144}" type="sibTrans" cxnId="{9F1178E9-34FD-4606-881D-6660D9698C42}">
      <dgm:prSet/>
      <dgm:spPr/>
      <dgm:t>
        <a:bodyPr/>
        <a:lstStyle/>
        <a:p>
          <a:endParaRPr lang="en-US"/>
        </a:p>
      </dgm:t>
    </dgm:pt>
    <dgm:pt modelId="{D82568D2-73A3-4B86-BB3B-5F7ED9F9A561}">
      <dgm:prSet phldrT="[Text]"/>
      <dgm:spPr/>
      <dgm:t>
        <a:bodyPr/>
        <a:lstStyle/>
        <a:p>
          <a:r>
            <a:rPr lang="en-US" dirty="0" err="1" smtClean="0"/>
            <a:t>Không</a:t>
          </a:r>
          <a:r>
            <a:rPr lang="en-US" dirty="0" smtClean="0"/>
            <a:t> </a:t>
          </a:r>
          <a:r>
            <a:rPr lang="en-US" dirty="0" err="1" smtClean="0"/>
            <a:t>có</a:t>
          </a:r>
          <a:r>
            <a:rPr lang="en-US" dirty="0" smtClean="0"/>
            <a:t> </a:t>
          </a:r>
          <a:r>
            <a:rPr lang="en-US" dirty="0" err="1" smtClean="0"/>
            <a:t>bếp</a:t>
          </a:r>
          <a:r>
            <a:rPr lang="en-US" dirty="0" smtClean="0"/>
            <a:t> </a:t>
          </a:r>
          <a:r>
            <a:rPr lang="en-US" dirty="0" err="1" smtClean="0"/>
            <a:t>ăn</a:t>
          </a:r>
          <a:r>
            <a:rPr lang="en-US" dirty="0" smtClean="0"/>
            <a:t>, </a:t>
          </a:r>
          <a:r>
            <a:rPr lang="en-US" dirty="0" err="1" smtClean="0"/>
            <a:t>ký</a:t>
          </a:r>
          <a:r>
            <a:rPr lang="en-US" dirty="0" smtClean="0"/>
            <a:t> </a:t>
          </a:r>
          <a:r>
            <a:rPr lang="en-US" dirty="0" err="1" smtClean="0"/>
            <a:t>hơp</a:t>
          </a:r>
          <a:r>
            <a:rPr lang="en-US" dirty="0" smtClean="0"/>
            <a:t> </a:t>
          </a:r>
          <a:r>
            <a:rPr lang="en-US" dirty="0" err="1" smtClean="0"/>
            <a:t>đồng</a:t>
          </a:r>
          <a:r>
            <a:rPr lang="en-US" dirty="0" smtClean="0"/>
            <a:t> </a:t>
          </a:r>
          <a:r>
            <a:rPr lang="en-US" dirty="0" err="1" smtClean="0"/>
            <a:t>vơi</a:t>
          </a:r>
          <a:r>
            <a:rPr lang="en-US" dirty="0" smtClean="0"/>
            <a:t> </a:t>
          </a:r>
          <a:r>
            <a:rPr lang="en-US" dirty="0" err="1" smtClean="0"/>
            <a:t>cơ</a:t>
          </a:r>
          <a:r>
            <a:rPr lang="en-US" dirty="0" smtClean="0"/>
            <a:t> </a:t>
          </a:r>
          <a:r>
            <a:rPr lang="en-US" dirty="0" err="1" smtClean="0"/>
            <a:t>sở</a:t>
          </a:r>
          <a:r>
            <a:rPr lang="en-US" dirty="0" smtClean="0"/>
            <a:t> </a:t>
          </a:r>
          <a:r>
            <a:rPr lang="en-US" dirty="0" err="1" smtClean="0"/>
            <a:t>đủ</a:t>
          </a:r>
          <a:r>
            <a:rPr lang="en-US" dirty="0" smtClean="0"/>
            <a:t> ĐK</a:t>
          </a:r>
          <a:endParaRPr lang="en-US" dirty="0"/>
        </a:p>
      </dgm:t>
    </dgm:pt>
    <dgm:pt modelId="{9FAE7CF6-3191-4C2A-803A-D97EF6E8DEC5}" type="parTrans" cxnId="{3A12DA50-5534-4159-8F20-760E1D822CA0}">
      <dgm:prSet/>
      <dgm:spPr/>
      <dgm:t>
        <a:bodyPr/>
        <a:lstStyle/>
        <a:p>
          <a:endParaRPr lang="en-US"/>
        </a:p>
      </dgm:t>
    </dgm:pt>
    <dgm:pt modelId="{A03FF54C-F023-4779-9804-235423B6119D}" type="sibTrans" cxnId="{3A12DA50-5534-4159-8F20-760E1D822CA0}">
      <dgm:prSet/>
      <dgm:spPr/>
      <dgm:t>
        <a:bodyPr/>
        <a:lstStyle/>
        <a:p>
          <a:endParaRPr lang="en-US"/>
        </a:p>
      </dgm:t>
    </dgm:pt>
    <dgm:pt modelId="{DCDD6152-BE98-442A-821F-8DDB7686788D}">
      <dgm:prSet phldrT="[Text]"/>
      <dgm:spPr/>
      <dgm:t>
        <a:bodyPr/>
        <a:lstStyle/>
        <a:p>
          <a:r>
            <a:rPr lang="en-US" dirty="0" err="1" smtClean="0"/>
            <a:t>Đảm</a:t>
          </a:r>
          <a:r>
            <a:rPr lang="en-US" dirty="0" smtClean="0"/>
            <a:t> </a:t>
          </a:r>
          <a:r>
            <a:rPr lang="en-US" dirty="0" err="1" smtClean="0"/>
            <a:t>bảo</a:t>
          </a:r>
          <a:r>
            <a:rPr lang="en-US" dirty="0" smtClean="0"/>
            <a:t> </a:t>
          </a:r>
          <a:r>
            <a:rPr lang="en-US" dirty="0" err="1" smtClean="0"/>
            <a:t>các</a:t>
          </a:r>
          <a:r>
            <a:rPr lang="en-US" dirty="0" smtClean="0"/>
            <a:t> </a:t>
          </a:r>
          <a:r>
            <a:rPr lang="en-US" dirty="0" err="1" smtClean="0"/>
            <a:t>điều</a:t>
          </a:r>
          <a:r>
            <a:rPr lang="en-US" dirty="0" smtClean="0"/>
            <a:t> </a:t>
          </a:r>
          <a:r>
            <a:rPr lang="en-US" dirty="0" err="1" smtClean="0"/>
            <a:t>kiên</a:t>
          </a:r>
          <a:r>
            <a:rPr lang="en-US" dirty="0" smtClean="0"/>
            <a:t> </a:t>
          </a:r>
          <a:r>
            <a:rPr lang="en-US" dirty="0" err="1" smtClean="0"/>
            <a:t>như</a:t>
          </a:r>
          <a:r>
            <a:rPr lang="en-US" dirty="0" smtClean="0"/>
            <a:t> </a:t>
          </a:r>
          <a:r>
            <a:rPr lang="en-US" dirty="0" err="1" smtClean="0"/>
            <a:t>bếp</a:t>
          </a:r>
          <a:r>
            <a:rPr lang="en-US" dirty="0" smtClean="0"/>
            <a:t> </a:t>
          </a:r>
          <a:r>
            <a:rPr lang="en-US" dirty="0" err="1" smtClean="0"/>
            <a:t>ăn</a:t>
          </a:r>
          <a:r>
            <a:rPr lang="en-US" dirty="0" smtClean="0"/>
            <a:t> </a:t>
          </a:r>
          <a:r>
            <a:rPr lang="en-US" dirty="0" err="1" smtClean="0"/>
            <a:t>nội</a:t>
          </a:r>
          <a:r>
            <a:rPr lang="en-US" dirty="0" smtClean="0"/>
            <a:t> </a:t>
          </a:r>
          <a:r>
            <a:rPr lang="en-US" dirty="0" err="1" smtClean="0"/>
            <a:t>trú</a:t>
          </a:r>
          <a:r>
            <a:rPr lang="en-US" dirty="0" smtClean="0"/>
            <a:t>, </a:t>
          </a:r>
          <a:r>
            <a:rPr lang="en-US" dirty="0" err="1" smtClean="0"/>
            <a:t>bán</a:t>
          </a:r>
          <a:r>
            <a:rPr lang="en-US" dirty="0" smtClean="0"/>
            <a:t> </a:t>
          </a:r>
          <a:r>
            <a:rPr lang="en-US" dirty="0" err="1" smtClean="0"/>
            <a:t>trú</a:t>
          </a:r>
          <a:endParaRPr lang="en-US" dirty="0"/>
        </a:p>
      </dgm:t>
    </dgm:pt>
    <dgm:pt modelId="{06EC570E-7432-45CE-9B19-184D6B06E25B}" type="parTrans" cxnId="{2F0041D1-4A8B-433D-9AA5-2C3FD41D0243}">
      <dgm:prSet/>
      <dgm:spPr/>
      <dgm:t>
        <a:bodyPr/>
        <a:lstStyle/>
        <a:p>
          <a:endParaRPr lang="en-US"/>
        </a:p>
      </dgm:t>
    </dgm:pt>
    <dgm:pt modelId="{23D131C7-47F6-4E66-A21C-9417D1C6D51C}" type="sibTrans" cxnId="{2F0041D1-4A8B-433D-9AA5-2C3FD41D0243}">
      <dgm:prSet/>
      <dgm:spPr/>
      <dgm:t>
        <a:bodyPr/>
        <a:lstStyle/>
        <a:p>
          <a:endParaRPr lang="en-US"/>
        </a:p>
      </dgm:t>
    </dgm:pt>
    <dgm:pt modelId="{B9CFE4A3-66E6-46E8-A7C9-2F8A35D27B65}">
      <dgm:prSet/>
      <dgm:spPr/>
      <dgm:t>
        <a:bodyPr/>
        <a:lstStyle/>
        <a:p>
          <a:r>
            <a:rPr lang="vi-VN" dirty="0" smtClean="0"/>
            <a:t>Bảo đảm các điều kiện cơ sở vật chất</a:t>
          </a:r>
          <a:endParaRPr lang="en-US" dirty="0"/>
        </a:p>
      </dgm:t>
    </dgm:pt>
    <dgm:pt modelId="{2BE592FF-FDE9-45E3-B603-DEC134F1E8BC}" type="parTrans" cxnId="{E542D83D-20BF-4C1A-BDD7-10842B45F5AB}">
      <dgm:prSet/>
      <dgm:spPr/>
      <dgm:t>
        <a:bodyPr/>
        <a:lstStyle/>
        <a:p>
          <a:endParaRPr lang="en-US"/>
        </a:p>
      </dgm:t>
    </dgm:pt>
    <dgm:pt modelId="{FEC4BACC-2E3D-4859-9C49-FA6674C3E0A2}" type="sibTrans" cxnId="{E542D83D-20BF-4C1A-BDD7-10842B45F5AB}">
      <dgm:prSet/>
      <dgm:spPr/>
      <dgm:t>
        <a:bodyPr/>
        <a:lstStyle/>
        <a:p>
          <a:endParaRPr lang="en-US"/>
        </a:p>
      </dgm:t>
    </dgm:pt>
    <dgm:pt modelId="{36B17B81-B96C-403A-B239-A12A2DF69200}">
      <dgm:prSet/>
      <dgm:spPr/>
      <dgm:t>
        <a:bodyPr/>
        <a:lstStyle/>
        <a:p>
          <a:r>
            <a:rPr lang="vi-VN" dirty="0" smtClean="0"/>
            <a:t>Bếp ăn, nhà ăn</a:t>
          </a:r>
          <a:r>
            <a:rPr lang="en-US" dirty="0" smtClean="0"/>
            <a:t> </a:t>
          </a:r>
          <a:r>
            <a:rPr lang="en-US" dirty="0" err="1" smtClean="0"/>
            <a:t>đảm</a:t>
          </a:r>
          <a:r>
            <a:rPr lang="en-US" dirty="0" smtClean="0"/>
            <a:t> </a:t>
          </a:r>
          <a:r>
            <a:rPr lang="en-US" dirty="0" err="1" smtClean="0"/>
            <a:t>bảo</a:t>
          </a:r>
          <a:r>
            <a:rPr lang="en-US" dirty="0" smtClean="0"/>
            <a:t> </a:t>
          </a:r>
          <a:endParaRPr lang="en-US" dirty="0"/>
        </a:p>
      </dgm:t>
    </dgm:pt>
    <dgm:pt modelId="{2AFE2DD1-FAC2-422D-A14E-4578B347C001}" type="parTrans" cxnId="{BF67714C-0405-4279-9071-7A81622CFDB3}">
      <dgm:prSet/>
      <dgm:spPr/>
      <dgm:t>
        <a:bodyPr/>
        <a:lstStyle/>
        <a:p>
          <a:endParaRPr lang="en-US"/>
        </a:p>
      </dgm:t>
    </dgm:pt>
    <dgm:pt modelId="{A17CF3F8-DB76-48CD-B364-629F29A3FF8A}" type="sibTrans" cxnId="{BF67714C-0405-4279-9071-7A81622CFDB3}">
      <dgm:prSet/>
      <dgm:spPr/>
      <dgm:t>
        <a:bodyPr/>
        <a:lstStyle/>
        <a:p>
          <a:endParaRPr lang="en-US"/>
        </a:p>
      </dgm:t>
    </dgm:pt>
    <dgm:pt modelId="{48244A41-55F4-449C-86CA-E083613FCD40}">
      <dgm:prSet/>
      <dgm:spPr/>
      <dgm:t>
        <a:bodyPr/>
        <a:lstStyle/>
        <a:p>
          <a:r>
            <a:rPr lang="vi-VN" smtClean="0"/>
            <a:t>Người làm việc tại nhà ăn, bếp ăn </a:t>
          </a:r>
          <a:endParaRPr lang="en-US"/>
        </a:p>
      </dgm:t>
    </dgm:pt>
    <dgm:pt modelId="{9C3EA626-94D6-4F47-8380-DF078AC23A76}" type="parTrans" cxnId="{183FB3F3-BF6B-4E23-8CCA-D2F66F1E3E6D}">
      <dgm:prSet/>
      <dgm:spPr/>
      <dgm:t>
        <a:bodyPr/>
        <a:lstStyle/>
        <a:p>
          <a:endParaRPr lang="en-US"/>
        </a:p>
      </dgm:t>
    </dgm:pt>
    <dgm:pt modelId="{349C274D-F033-4DBE-86E7-F25A17F67908}" type="sibTrans" cxnId="{183FB3F3-BF6B-4E23-8CCA-D2F66F1E3E6D}">
      <dgm:prSet/>
      <dgm:spPr/>
      <dgm:t>
        <a:bodyPr/>
        <a:lstStyle/>
        <a:p>
          <a:endParaRPr lang="en-US"/>
        </a:p>
      </dgm:t>
    </dgm:pt>
    <dgm:pt modelId="{B18D508F-1E8B-46FC-9505-909BF79FC9AD}" type="pres">
      <dgm:prSet presAssocID="{9ECD6CB5-FBAB-4703-A49F-D8EC05C54A06}" presName="diagram" presStyleCnt="0">
        <dgm:presLayoutVars>
          <dgm:chPref val="1"/>
          <dgm:dir/>
          <dgm:animOne val="branch"/>
          <dgm:animLvl val="lvl"/>
          <dgm:resizeHandles val="exact"/>
        </dgm:presLayoutVars>
      </dgm:prSet>
      <dgm:spPr/>
      <dgm:t>
        <a:bodyPr/>
        <a:lstStyle/>
        <a:p>
          <a:endParaRPr lang="en-US"/>
        </a:p>
      </dgm:t>
    </dgm:pt>
    <dgm:pt modelId="{304BC743-3CE4-41E1-948C-81044A377C70}" type="pres">
      <dgm:prSet presAssocID="{72550B88-1DF7-40ED-833B-3F2D83D5B311}" presName="root1" presStyleCnt="0"/>
      <dgm:spPr/>
    </dgm:pt>
    <dgm:pt modelId="{61333247-B97C-4F38-A1EB-1DD1DDF901B1}" type="pres">
      <dgm:prSet presAssocID="{72550B88-1DF7-40ED-833B-3F2D83D5B311}" presName="LevelOneTextNode" presStyleLbl="node0" presStyleIdx="0" presStyleCnt="1">
        <dgm:presLayoutVars>
          <dgm:chPref val="3"/>
        </dgm:presLayoutVars>
      </dgm:prSet>
      <dgm:spPr/>
      <dgm:t>
        <a:bodyPr/>
        <a:lstStyle/>
        <a:p>
          <a:endParaRPr lang="en-US"/>
        </a:p>
      </dgm:t>
    </dgm:pt>
    <dgm:pt modelId="{2ED059C7-DA6B-4C64-8874-D8F7E891C356}" type="pres">
      <dgm:prSet presAssocID="{72550B88-1DF7-40ED-833B-3F2D83D5B311}" presName="level2hierChild" presStyleCnt="0"/>
      <dgm:spPr/>
    </dgm:pt>
    <dgm:pt modelId="{DBC7AC39-8C77-4918-BA5B-1F40256F80A4}" type="pres">
      <dgm:prSet presAssocID="{215CFCC1-B4DF-43F5-ABE8-47A33A6BBD69}" presName="conn2-1" presStyleLbl="parChTrans1D2" presStyleIdx="0" presStyleCnt="2"/>
      <dgm:spPr/>
      <dgm:t>
        <a:bodyPr/>
        <a:lstStyle/>
        <a:p>
          <a:endParaRPr lang="en-US"/>
        </a:p>
      </dgm:t>
    </dgm:pt>
    <dgm:pt modelId="{09659201-8E0D-41F9-9E95-66B7BAF86E40}" type="pres">
      <dgm:prSet presAssocID="{215CFCC1-B4DF-43F5-ABE8-47A33A6BBD69}" presName="connTx" presStyleLbl="parChTrans1D2" presStyleIdx="0" presStyleCnt="2"/>
      <dgm:spPr/>
      <dgm:t>
        <a:bodyPr/>
        <a:lstStyle/>
        <a:p>
          <a:endParaRPr lang="en-US"/>
        </a:p>
      </dgm:t>
    </dgm:pt>
    <dgm:pt modelId="{13F8BE0C-65A9-4729-B1E8-DFE4D50F0EBA}" type="pres">
      <dgm:prSet presAssocID="{3A8FA6C6-3589-4ABE-9CC4-0EA1CDF40D39}" presName="root2" presStyleCnt="0"/>
      <dgm:spPr/>
    </dgm:pt>
    <dgm:pt modelId="{9073B070-7E26-4FF6-98FB-AD8858E7D274}" type="pres">
      <dgm:prSet presAssocID="{3A8FA6C6-3589-4ABE-9CC4-0EA1CDF40D39}" presName="LevelTwoTextNode" presStyleLbl="node2" presStyleIdx="0" presStyleCnt="2">
        <dgm:presLayoutVars>
          <dgm:chPref val="3"/>
        </dgm:presLayoutVars>
      </dgm:prSet>
      <dgm:spPr/>
      <dgm:t>
        <a:bodyPr/>
        <a:lstStyle/>
        <a:p>
          <a:endParaRPr lang="en-US"/>
        </a:p>
      </dgm:t>
    </dgm:pt>
    <dgm:pt modelId="{4A6CEAA4-DDD8-4CF1-B29E-93497B372E95}" type="pres">
      <dgm:prSet presAssocID="{3A8FA6C6-3589-4ABE-9CC4-0EA1CDF40D39}" presName="level3hierChild" presStyleCnt="0"/>
      <dgm:spPr/>
    </dgm:pt>
    <dgm:pt modelId="{6B1EC4BB-8B4F-48E2-BAC6-DE7E900B0832}" type="pres">
      <dgm:prSet presAssocID="{2BE592FF-FDE9-45E3-B603-DEC134F1E8BC}" presName="conn2-1" presStyleLbl="parChTrans1D3" presStyleIdx="0" presStyleCnt="4"/>
      <dgm:spPr/>
      <dgm:t>
        <a:bodyPr/>
        <a:lstStyle/>
        <a:p>
          <a:endParaRPr lang="en-US"/>
        </a:p>
      </dgm:t>
    </dgm:pt>
    <dgm:pt modelId="{A48F1A28-0AA8-44F2-B85C-A8A24CAE0798}" type="pres">
      <dgm:prSet presAssocID="{2BE592FF-FDE9-45E3-B603-DEC134F1E8BC}" presName="connTx" presStyleLbl="parChTrans1D3" presStyleIdx="0" presStyleCnt="4"/>
      <dgm:spPr/>
      <dgm:t>
        <a:bodyPr/>
        <a:lstStyle/>
        <a:p>
          <a:endParaRPr lang="en-US"/>
        </a:p>
      </dgm:t>
    </dgm:pt>
    <dgm:pt modelId="{71E60728-1846-4F58-B932-AF3B58A57960}" type="pres">
      <dgm:prSet presAssocID="{B9CFE4A3-66E6-46E8-A7C9-2F8A35D27B65}" presName="root2" presStyleCnt="0"/>
      <dgm:spPr/>
    </dgm:pt>
    <dgm:pt modelId="{CC7BDBD3-D366-40F4-BA98-E8B327861E05}" type="pres">
      <dgm:prSet presAssocID="{B9CFE4A3-66E6-46E8-A7C9-2F8A35D27B65}" presName="LevelTwoTextNode" presStyleLbl="node3" presStyleIdx="0" presStyleCnt="4">
        <dgm:presLayoutVars>
          <dgm:chPref val="3"/>
        </dgm:presLayoutVars>
      </dgm:prSet>
      <dgm:spPr/>
      <dgm:t>
        <a:bodyPr/>
        <a:lstStyle/>
        <a:p>
          <a:endParaRPr lang="en-US"/>
        </a:p>
      </dgm:t>
    </dgm:pt>
    <dgm:pt modelId="{C752F7DE-EC29-4A41-B945-DBEFCDBF3E34}" type="pres">
      <dgm:prSet presAssocID="{B9CFE4A3-66E6-46E8-A7C9-2F8A35D27B65}" presName="level3hierChild" presStyleCnt="0"/>
      <dgm:spPr/>
    </dgm:pt>
    <dgm:pt modelId="{30D05A83-9518-46E8-9EC8-ECD9C6BD95BB}" type="pres">
      <dgm:prSet presAssocID="{9C3EA626-94D6-4F47-8380-DF078AC23A76}" presName="conn2-1" presStyleLbl="parChTrans1D3" presStyleIdx="1" presStyleCnt="4"/>
      <dgm:spPr/>
      <dgm:t>
        <a:bodyPr/>
        <a:lstStyle/>
        <a:p>
          <a:endParaRPr lang="en-US"/>
        </a:p>
      </dgm:t>
    </dgm:pt>
    <dgm:pt modelId="{4A429E98-6618-4121-9848-D96B8149B47E}" type="pres">
      <dgm:prSet presAssocID="{9C3EA626-94D6-4F47-8380-DF078AC23A76}" presName="connTx" presStyleLbl="parChTrans1D3" presStyleIdx="1" presStyleCnt="4"/>
      <dgm:spPr/>
      <dgm:t>
        <a:bodyPr/>
        <a:lstStyle/>
        <a:p>
          <a:endParaRPr lang="en-US"/>
        </a:p>
      </dgm:t>
    </dgm:pt>
    <dgm:pt modelId="{F2A956A9-D687-4E67-822B-5DBE1E98FD32}" type="pres">
      <dgm:prSet presAssocID="{48244A41-55F4-449C-86CA-E083613FCD40}" presName="root2" presStyleCnt="0"/>
      <dgm:spPr/>
    </dgm:pt>
    <dgm:pt modelId="{C7FD740B-175E-4711-BC97-480274D792EF}" type="pres">
      <dgm:prSet presAssocID="{48244A41-55F4-449C-86CA-E083613FCD40}" presName="LevelTwoTextNode" presStyleLbl="node3" presStyleIdx="1" presStyleCnt="4">
        <dgm:presLayoutVars>
          <dgm:chPref val="3"/>
        </dgm:presLayoutVars>
      </dgm:prSet>
      <dgm:spPr/>
      <dgm:t>
        <a:bodyPr/>
        <a:lstStyle/>
        <a:p>
          <a:endParaRPr lang="en-US"/>
        </a:p>
      </dgm:t>
    </dgm:pt>
    <dgm:pt modelId="{D9F98F9E-F14B-4C25-BF10-76DB47B79749}" type="pres">
      <dgm:prSet presAssocID="{48244A41-55F4-449C-86CA-E083613FCD40}" presName="level3hierChild" presStyleCnt="0"/>
      <dgm:spPr/>
    </dgm:pt>
    <dgm:pt modelId="{64866718-1D18-47B7-AA5B-6ADF55AD8D1C}" type="pres">
      <dgm:prSet presAssocID="{2AFE2DD1-FAC2-422D-A14E-4578B347C001}" presName="conn2-1" presStyleLbl="parChTrans1D3" presStyleIdx="2" presStyleCnt="4"/>
      <dgm:spPr/>
      <dgm:t>
        <a:bodyPr/>
        <a:lstStyle/>
        <a:p>
          <a:endParaRPr lang="en-US"/>
        </a:p>
      </dgm:t>
    </dgm:pt>
    <dgm:pt modelId="{A87021A3-BE9A-401E-8263-775CDC854C4B}" type="pres">
      <dgm:prSet presAssocID="{2AFE2DD1-FAC2-422D-A14E-4578B347C001}" presName="connTx" presStyleLbl="parChTrans1D3" presStyleIdx="2" presStyleCnt="4"/>
      <dgm:spPr/>
      <dgm:t>
        <a:bodyPr/>
        <a:lstStyle/>
        <a:p>
          <a:endParaRPr lang="en-US"/>
        </a:p>
      </dgm:t>
    </dgm:pt>
    <dgm:pt modelId="{D4FFCFC5-9918-42B0-8E88-ADC7BCCA13C7}" type="pres">
      <dgm:prSet presAssocID="{36B17B81-B96C-403A-B239-A12A2DF69200}" presName="root2" presStyleCnt="0"/>
      <dgm:spPr/>
    </dgm:pt>
    <dgm:pt modelId="{14F41509-10D1-4B73-B506-AE911AA53A65}" type="pres">
      <dgm:prSet presAssocID="{36B17B81-B96C-403A-B239-A12A2DF69200}" presName="LevelTwoTextNode" presStyleLbl="node3" presStyleIdx="2" presStyleCnt="4">
        <dgm:presLayoutVars>
          <dgm:chPref val="3"/>
        </dgm:presLayoutVars>
      </dgm:prSet>
      <dgm:spPr/>
      <dgm:t>
        <a:bodyPr/>
        <a:lstStyle/>
        <a:p>
          <a:endParaRPr lang="en-US"/>
        </a:p>
      </dgm:t>
    </dgm:pt>
    <dgm:pt modelId="{2F6192CA-CEE2-47F8-8398-75D8DCBCE354}" type="pres">
      <dgm:prSet presAssocID="{36B17B81-B96C-403A-B239-A12A2DF69200}" presName="level3hierChild" presStyleCnt="0"/>
      <dgm:spPr/>
    </dgm:pt>
    <dgm:pt modelId="{0086AC84-5F18-4824-A721-8038F1BE00D4}" type="pres">
      <dgm:prSet presAssocID="{9FAE7CF6-3191-4C2A-803A-D97EF6E8DEC5}" presName="conn2-1" presStyleLbl="parChTrans1D2" presStyleIdx="1" presStyleCnt="2"/>
      <dgm:spPr/>
      <dgm:t>
        <a:bodyPr/>
        <a:lstStyle/>
        <a:p>
          <a:endParaRPr lang="en-US"/>
        </a:p>
      </dgm:t>
    </dgm:pt>
    <dgm:pt modelId="{8D4040BD-5758-4FA2-BDF6-3A7F3DB144DA}" type="pres">
      <dgm:prSet presAssocID="{9FAE7CF6-3191-4C2A-803A-D97EF6E8DEC5}" presName="connTx" presStyleLbl="parChTrans1D2" presStyleIdx="1" presStyleCnt="2"/>
      <dgm:spPr/>
      <dgm:t>
        <a:bodyPr/>
        <a:lstStyle/>
        <a:p>
          <a:endParaRPr lang="en-US"/>
        </a:p>
      </dgm:t>
    </dgm:pt>
    <dgm:pt modelId="{7C917698-CBC1-43F2-AECB-89FD9B9E0B9F}" type="pres">
      <dgm:prSet presAssocID="{D82568D2-73A3-4B86-BB3B-5F7ED9F9A561}" presName="root2" presStyleCnt="0"/>
      <dgm:spPr/>
    </dgm:pt>
    <dgm:pt modelId="{AD6E3002-5842-410F-9298-73BF00470E2F}" type="pres">
      <dgm:prSet presAssocID="{D82568D2-73A3-4B86-BB3B-5F7ED9F9A561}" presName="LevelTwoTextNode" presStyleLbl="node2" presStyleIdx="1" presStyleCnt="2">
        <dgm:presLayoutVars>
          <dgm:chPref val="3"/>
        </dgm:presLayoutVars>
      </dgm:prSet>
      <dgm:spPr/>
      <dgm:t>
        <a:bodyPr/>
        <a:lstStyle/>
        <a:p>
          <a:endParaRPr lang="en-US"/>
        </a:p>
      </dgm:t>
    </dgm:pt>
    <dgm:pt modelId="{F86A0A6D-FD2D-43B4-A13E-BA7401F37687}" type="pres">
      <dgm:prSet presAssocID="{D82568D2-73A3-4B86-BB3B-5F7ED9F9A561}" presName="level3hierChild" presStyleCnt="0"/>
      <dgm:spPr/>
    </dgm:pt>
    <dgm:pt modelId="{2F5D8342-020C-40B0-8924-9B94C70A74F5}" type="pres">
      <dgm:prSet presAssocID="{06EC570E-7432-45CE-9B19-184D6B06E25B}" presName="conn2-1" presStyleLbl="parChTrans1D3" presStyleIdx="3" presStyleCnt="4"/>
      <dgm:spPr/>
      <dgm:t>
        <a:bodyPr/>
        <a:lstStyle/>
        <a:p>
          <a:endParaRPr lang="en-US"/>
        </a:p>
      </dgm:t>
    </dgm:pt>
    <dgm:pt modelId="{BD7E9C80-AD29-45EE-B897-D27D59A48E40}" type="pres">
      <dgm:prSet presAssocID="{06EC570E-7432-45CE-9B19-184D6B06E25B}" presName="connTx" presStyleLbl="parChTrans1D3" presStyleIdx="3" presStyleCnt="4"/>
      <dgm:spPr/>
      <dgm:t>
        <a:bodyPr/>
        <a:lstStyle/>
        <a:p>
          <a:endParaRPr lang="en-US"/>
        </a:p>
      </dgm:t>
    </dgm:pt>
    <dgm:pt modelId="{256F31C7-171A-4777-B7FE-8F0250EB8E22}" type="pres">
      <dgm:prSet presAssocID="{DCDD6152-BE98-442A-821F-8DDB7686788D}" presName="root2" presStyleCnt="0"/>
      <dgm:spPr/>
    </dgm:pt>
    <dgm:pt modelId="{EC52DB8B-2063-4833-A19B-D3AE792E23A0}" type="pres">
      <dgm:prSet presAssocID="{DCDD6152-BE98-442A-821F-8DDB7686788D}" presName="LevelTwoTextNode" presStyleLbl="node3" presStyleIdx="3" presStyleCnt="4">
        <dgm:presLayoutVars>
          <dgm:chPref val="3"/>
        </dgm:presLayoutVars>
      </dgm:prSet>
      <dgm:spPr/>
      <dgm:t>
        <a:bodyPr/>
        <a:lstStyle/>
        <a:p>
          <a:endParaRPr lang="en-US"/>
        </a:p>
      </dgm:t>
    </dgm:pt>
    <dgm:pt modelId="{FBBB7F49-4FEE-4F2B-96C4-D7F53537D482}" type="pres">
      <dgm:prSet presAssocID="{DCDD6152-BE98-442A-821F-8DDB7686788D}" presName="level3hierChild" presStyleCnt="0"/>
      <dgm:spPr/>
    </dgm:pt>
  </dgm:ptLst>
  <dgm:cxnLst>
    <dgm:cxn modelId="{8D789450-9491-418B-954D-A90C0F6E8AAB}" type="presOf" srcId="{72550B88-1DF7-40ED-833B-3F2D83D5B311}" destId="{61333247-B97C-4F38-A1EB-1DD1DDF901B1}" srcOrd="0" destOrd="0" presId="urn:microsoft.com/office/officeart/2005/8/layout/hierarchy2"/>
    <dgm:cxn modelId="{183FB3F3-BF6B-4E23-8CCA-D2F66F1E3E6D}" srcId="{3A8FA6C6-3589-4ABE-9CC4-0EA1CDF40D39}" destId="{48244A41-55F4-449C-86CA-E083613FCD40}" srcOrd="1" destOrd="0" parTransId="{9C3EA626-94D6-4F47-8380-DF078AC23A76}" sibTransId="{349C274D-F033-4DBE-86E7-F25A17F67908}"/>
    <dgm:cxn modelId="{8FF6A96D-6779-4AD9-A85D-12363B0B825B}" type="presOf" srcId="{9C3EA626-94D6-4F47-8380-DF078AC23A76}" destId="{4A429E98-6618-4121-9848-D96B8149B47E}" srcOrd="1" destOrd="0" presId="urn:microsoft.com/office/officeart/2005/8/layout/hierarchy2"/>
    <dgm:cxn modelId="{789D31C8-339B-4706-85BC-F2BF15B1431E}" type="presOf" srcId="{215CFCC1-B4DF-43F5-ABE8-47A33A6BBD69}" destId="{DBC7AC39-8C77-4918-BA5B-1F40256F80A4}" srcOrd="0" destOrd="0" presId="urn:microsoft.com/office/officeart/2005/8/layout/hierarchy2"/>
    <dgm:cxn modelId="{2D8C9E3A-D913-474C-A6FB-C42154C20934}" type="presOf" srcId="{9C3EA626-94D6-4F47-8380-DF078AC23A76}" destId="{30D05A83-9518-46E8-9EC8-ECD9C6BD95BB}" srcOrd="0" destOrd="0" presId="urn:microsoft.com/office/officeart/2005/8/layout/hierarchy2"/>
    <dgm:cxn modelId="{9EEBEBCD-F589-4086-ABF0-F57AA563774F}" type="presOf" srcId="{2AFE2DD1-FAC2-422D-A14E-4578B347C001}" destId="{64866718-1D18-47B7-AA5B-6ADF55AD8D1C}" srcOrd="0" destOrd="0" presId="urn:microsoft.com/office/officeart/2005/8/layout/hierarchy2"/>
    <dgm:cxn modelId="{7B46B129-A336-4239-B64B-83DAF61390DB}" type="presOf" srcId="{06EC570E-7432-45CE-9B19-184D6B06E25B}" destId="{BD7E9C80-AD29-45EE-B897-D27D59A48E40}" srcOrd="1" destOrd="0" presId="urn:microsoft.com/office/officeart/2005/8/layout/hierarchy2"/>
    <dgm:cxn modelId="{0305DDC1-C7D1-4B12-A06B-40F02779EA80}" type="presOf" srcId="{B9CFE4A3-66E6-46E8-A7C9-2F8A35D27B65}" destId="{CC7BDBD3-D366-40F4-BA98-E8B327861E05}" srcOrd="0" destOrd="0" presId="urn:microsoft.com/office/officeart/2005/8/layout/hierarchy2"/>
    <dgm:cxn modelId="{3A12DA50-5534-4159-8F20-760E1D822CA0}" srcId="{72550B88-1DF7-40ED-833B-3F2D83D5B311}" destId="{D82568D2-73A3-4B86-BB3B-5F7ED9F9A561}" srcOrd="1" destOrd="0" parTransId="{9FAE7CF6-3191-4C2A-803A-D97EF6E8DEC5}" sibTransId="{A03FF54C-F023-4779-9804-235423B6119D}"/>
    <dgm:cxn modelId="{023BA940-FE40-4D8A-AAF8-2A02D636504C}" type="presOf" srcId="{2AFE2DD1-FAC2-422D-A14E-4578B347C001}" destId="{A87021A3-BE9A-401E-8263-775CDC854C4B}" srcOrd="1" destOrd="0" presId="urn:microsoft.com/office/officeart/2005/8/layout/hierarchy2"/>
    <dgm:cxn modelId="{A4DEF5BF-C486-42C9-A113-AE883EB77990}" srcId="{9ECD6CB5-FBAB-4703-A49F-D8EC05C54A06}" destId="{72550B88-1DF7-40ED-833B-3F2D83D5B311}" srcOrd="0" destOrd="0" parTransId="{E12AF72E-50A5-48D8-A455-7147827A66CB}" sibTransId="{ED44A2F6-8A82-42FE-B4F7-6311EA0CE618}"/>
    <dgm:cxn modelId="{4807B650-D517-4DAB-8176-26BAD7997D1F}" type="presOf" srcId="{215CFCC1-B4DF-43F5-ABE8-47A33A6BBD69}" destId="{09659201-8E0D-41F9-9E95-66B7BAF86E40}" srcOrd="1" destOrd="0" presId="urn:microsoft.com/office/officeart/2005/8/layout/hierarchy2"/>
    <dgm:cxn modelId="{229AA55D-0F16-41B5-9AEB-199C0260FD1A}" type="presOf" srcId="{D82568D2-73A3-4B86-BB3B-5F7ED9F9A561}" destId="{AD6E3002-5842-410F-9298-73BF00470E2F}" srcOrd="0" destOrd="0" presId="urn:microsoft.com/office/officeart/2005/8/layout/hierarchy2"/>
    <dgm:cxn modelId="{E542D83D-20BF-4C1A-BDD7-10842B45F5AB}" srcId="{3A8FA6C6-3589-4ABE-9CC4-0EA1CDF40D39}" destId="{B9CFE4A3-66E6-46E8-A7C9-2F8A35D27B65}" srcOrd="0" destOrd="0" parTransId="{2BE592FF-FDE9-45E3-B603-DEC134F1E8BC}" sibTransId="{FEC4BACC-2E3D-4859-9C49-FA6674C3E0A2}"/>
    <dgm:cxn modelId="{2AC5F336-6878-414C-AE91-7BFFE49E919A}" type="presOf" srcId="{06EC570E-7432-45CE-9B19-184D6B06E25B}" destId="{2F5D8342-020C-40B0-8924-9B94C70A74F5}" srcOrd="0" destOrd="0" presId="urn:microsoft.com/office/officeart/2005/8/layout/hierarchy2"/>
    <dgm:cxn modelId="{9F1178E9-34FD-4606-881D-6660D9698C42}" srcId="{72550B88-1DF7-40ED-833B-3F2D83D5B311}" destId="{3A8FA6C6-3589-4ABE-9CC4-0EA1CDF40D39}" srcOrd="0" destOrd="0" parTransId="{215CFCC1-B4DF-43F5-ABE8-47A33A6BBD69}" sibTransId="{9BA4039A-190E-4A77-9CC3-39531A7DF144}"/>
    <dgm:cxn modelId="{0CBA23C2-3205-4F0D-99B7-5B0BD345103A}" type="presOf" srcId="{9FAE7CF6-3191-4C2A-803A-D97EF6E8DEC5}" destId="{0086AC84-5F18-4824-A721-8038F1BE00D4}" srcOrd="0" destOrd="0" presId="urn:microsoft.com/office/officeart/2005/8/layout/hierarchy2"/>
    <dgm:cxn modelId="{E621079A-151B-4BED-95BF-7C98C4B05758}" type="presOf" srcId="{9ECD6CB5-FBAB-4703-A49F-D8EC05C54A06}" destId="{B18D508F-1E8B-46FC-9505-909BF79FC9AD}" srcOrd="0" destOrd="0" presId="urn:microsoft.com/office/officeart/2005/8/layout/hierarchy2"/>
    <dgm:cxn modelId="{2F0041D1-4A8B-433D-9AA5-2C3FD41D0243}" srcId="{D82568D2-73A3-4B86-BB3B-5F7ED9F9A561}" destId="{DCDD6152-BE98-442A-821F-8DDB7686788D}" srcOrd="0" destOrd="0" parTransId="{06EC570E-7432-45CE-9B19-184D6B06E25B}" sibTransId="{23D131C7-47F6-4E66-A21C-9417D1C6D51C}"/>
    <dgm:cxn modelId="{4BFE512F-8FB8-42D2-8B68-9BA1AB0D0D60}" type="presOf" srcId="{9FAE7CF6-3191-4C2A-803A-D97EF6E8DEC5}" destId="{8D4040BD-5758-4FA2-BDF6-3A7F3DB144DA}" srcOrd="1" destOrd="0" presId="urn:microsoft.com/office/officeart/2005/8/layout/hierarchy2"/>
    <dgm:cxn modelId="{A3553586-E1AD-48F0-BEE5-A0E4F0C90C72}" type="presOf" srcId="{48244A41-55F4-449C-86CA-E083613FCD40}" destId="{C7FD740B-175E-4711-BC97-480274D792EF}" srcOrd="0" destOrd="0" presId="urn:microsoft.com/office/officeart/2005/8/layout/hierarchy2"/>
    <dgm:cxn modelId="{51A13605-E3DD-42F7-80D9-19C9FD8AE271}" type="presOf" srcId="{2BE592FF-FDE9-45E3-B603-DEC134F1E8BC}" destId="{6B1EC4BB-8B4F-48E2-BAC6-DE7E900B0832}" srcOrd="0" destOrd="0" presId="urn:microsoft.com/office/officeart/2005/8/layout/hierarchy2"/>
    <dgm:cxn modelId="{BC65532D-FDA1-40E9-BD08-BC420BE2D125}" type="presOf" srcId="{3A8FA6C6-3589-4ABE-9CC4-0EA1CDF40D39}" destId="{9073B070-7E26-4FF6-98FB-AD8858E7D274}" srcOrd="0" destOrd="0" presId="urn:microsoft.com/office/officeart/2005/8/layout/hierarchy2"/>
    <dgm:cxn modelId="{C4115524-EB70-4E2A-BD93-C68B2E1C47D5}" type="presOf" srcId="{36B17B81-B96C-403A-B239-A12A2DF69200}" destId="{14F41509-10D1-4B73-B506-AE911AA53A65}" srcOrd="0" destOrd="0" presId="urn:microsoft.com/office/officeart/2005/8/layout/hierarchy2"/>
    <dgm:cxn modelId="{BF67714C-0405-4279-9071-7A81622CFDB3}" srcId="{3A8FA6C6-3589-4ABE-9CC4-0EA1CDF40D39}" destId="{36B17B81-B96C-403A-B239-A12A2DF69200}" srcOrd="2" destOrd="0" parTransId="{2AFE2DD1-FAC2-422D-A14E-4578B347C001}" sibTransId="{A17CF3F8-DB76-48CD-B364-629F29A3FF8A}"/>
    <dgm:cxn modelId="{AAA6F956-8BF4-4655-ABB0-615DE0E1BF7A}" type="presOf" srcId="{2BE592FF-FDE9-45E3-B603-DEC134F1E8BC}" destId="{A48F1A28-0AA8-44F2-B85C-A8A24CAE0798}" srcOrd="1" destOrd="0" presId="urn:microsoft.com/office/officeart/2005/8/layout/hierarchy2"/>
    <dgm:cxn modelId="{5C72EAA3-A486-46AF-84F2-0D035286D85A}" type="presOf" srcId="{DCDD6152-BE98-442A-821F-8DDB7686788D}" destId="{EC52DB8B-2063-4833-A19B-D3AE792E23A0}" srcOrd="0" destOrd="0" presId="urn:microsoft.com/office/officeart/2005/8/layout/hierarchy2"/>
    <dgm:cxn modelId="{3EE87251-07EF-43E4-A160-96E2C82517DB}" type="presParOf" srcId="{B18D508F-1E8B-46FC-9505-909BF79FC9AD}" destId="{304BC743-3CE4-41E1-948C-81044A377C70}" srcOrd="0" destOrd="0" presId="urn:microsoft.com/office/officeart/2005/8/layout/hierarchy2"/>
    <dgm:cxn modelId="{C51A7514-7BEA-4C74-8624-A4E37678B141}" type="presParOf" srcId="{304BC743-3CE4-41E1-948C-81044A377C70}" destId="{61333247-B97C-4F38-A1EB-1DD1DDF901B1}" srcOrd="0" destOrd="0" presId="urn:microsoft.com/office/officeart/2005/8/layout/hierarchy2"/>
    <dgm:cxn modelId="{C8584F88-2372-4D15-AF09-109AE9D4886C}" type="presParOf" srcId="{304BC743-3CE4-41E1-948C-81044A377C70}" destId="{2ED059C7-DA6B-4C64-8874-D8F7E891C356}" srcOrd="1" destOrd="0" presId="urn:microsoft.com/office/officeart/2005/8/layout/hierarchy2"/>
    <dgm:cxn modelId="{579F3183-20C6-414B-BCB5-F1C02D7585ED}" type="presParOf" srcId="{2ED059C7-DA6B-4C64-8874-D8F7E891C356}" destId="{DBC7AC39-8C77-4918-BA5B-1F40256F80A4}" srcOrd="0" destOrd="0" presId="urn:microsoft.com/office/officeart/2005/8/layout/hierarchy2"/>
    <dgm:cxn modelId="{F11433D2-CFD6-4276-90F1-D1885C6159A7}" type="presParOf" srcId="{DBC7AC39-8C77-4918-BA5B-1F40256F80A4}" destId="{09659201-8E0D-41F9-9E95-66B7BAF86E40}" srcOrd="0" destOrd="0" presId="urn:microsoft.com/office/officeart/2005/8/layout/hierarchy2"/>
    <dgm:cxn modelId="{1A187617-42CF-4541-870D-BBB4C049F46E}" type="presParOf" srcId="{2ED059C7-DA6B-4C64-8874-D8F7E891C356}" destId="{13F8BE0C-65A9-4729-B1E8-DFE4D50F0EBA}" srcOrd="1" destOrd="0" presId="urn:microsoft.com/office/officeart/2005/8/layout/hierarchy2"/>
    <dgm:cxn modelId="{C0A18A5A-C318-4448-8F30-E130BE4258D8}" type="presParOf" srcId="{13F8BE0C-65A9-4729-B1E8-DFE4D50F0EBA}" destId="{9073B070-7E26-4FF6-98FB-AD8858E7D274}" srcOrd="0" destOrd="0" presId="urn:microsoft.com/office/officeart/2005/8/layout/hierarchy2"/>
    <dgm:cxn modelId="{52197547-28B5-4720-B5EC-4D76A46AA6BE}" type="presParOf" srcId="{13F8BE0C-65A9-4729-B1E8-DFE4D50F0EBA}" destId="{4A6CEAA4-DDD8-4CF1-B29E-93497B372E95}" srcOrd="1" destOrd="0" presId="urn:microsoft.com/office/officeart/2005/8/layout/hierarchy2"/>
    <dgm:cxn modelId="{C3AF2A6E-71E3-4C59-8C1D-8250472C23CA}" type="presParOf" srcId="{4A6CEAA4-DDD8-4CF1-B29E-93497B372E95}" destId="{6B1EC4BB-8B4F-48E2-BAC6-DE7E900B0832}" srcOrd="0" destOrd="0" presId="urn:microsoft.com/office/officeart/2005/8/layout/hierarchy2"/>
    <dgm:cxn modelId="{96B6E191-D65A-4930-A683-A17B1721B6E5}" type="presParOf" srcId="{6B1EC4BB-8B4F-48E2-BAC6-DE7E900B0832}" destId="{A48F1A28-0AA8-44F2-B85C-A8A24CAE0798}" srcOrd="0" destOrd="0" presId="urn:microsoft.com/office/officeart/2005/8/layout/hierarchy2"/>
    <dgm:cxn modelId="{E4C8EED5-863A-4CAE-B289-0EF7425CDC89}" type="presParOf" srcId="{4A6CEAA4-DDD8-4CF1-B29E-93497B372E95}" destId="{71E60728-1846-4F58-B932-AF3B58A57960}" srcOrd="1" destOrd="0" presId="urn:microsoft.com/office/officeart/2005/8/layout/hierarchy2"/>
    <dgm:cxn modelId="{598F7C62-759C-4A3A-ABAF-984E40941BA7}" type="presParOf" srcId="{71E60728-1846-4F58-B932-AF3B58A57960}" destId="{CC7BDBD3-D366-40F4-BA98-E8B327861E05}" srcOrd="0" destOrd="0" presId="urn:microsoft.com/office/officeart/2005/8/layout/hierarchy2"/>
    <dgm:cxn modelId="{17941589-9CA4-451B-BFC2-A1952F375C51}" type="presParOf" srcId="{71E60728-1846-4F58-B932-AF3B58A57960}" destId="{C752F7DE-EC29-4A41-B945-DBEFCDBF3E34}" srcOrd="1" destOrd="0" presId="urn:microsoft.com/office/officeart/2005/8/layout/hierarchy2"/>
    <dgm:cxn modelId="{9984B591-3D4B-4FBC-B087-D742D181982A}" type="presParOf" srcId="{4A6CEAA4-DDD8-4CF1-B29E-93497B372E95}" destId="{30D05A83-9518-46E8-9EC8-ECD9C6BD95BB}" srcOrd="2" destOrd="0" presId="urn:microsoft.com/office/officeart/2005/8/layout/hierarchy2"/>
    <dgm:cxn modelId="{B49DE235-7681-4C22-B85A-A4DCEFA9B3F2}" type="presParOf" srcId="{30D05A83-9518-46E8-9EC8-ECD9C6BD95BB}" destId="{4A429E98-6618-4121-9848-D96B8149B47E}" srcOrd="0" destOrd="0" presId="urn:microsoft.com/office/officeart/2005/8/layout/hierarchy2"/>
    <dgm:cxn modelId="{9ED1AE6C-074D-43A2-AA8E-DC9FE7601D47}" type="presParOf" srcId="{4A6CEAA4-DDD8-4CF1-B29E-93497B372E95}" destId="{F2A956A9-D687-4E67-822B-5DBE1E98FD32}" srcOrd="3" destOrd="0" presId="urn:microsoft.com/office/officeart/2005/8/layout/hierarchy2"/>
    <dgm:cxn modelId="{97FB6D94-2E09-46DD-9CB4-77F6F8AD6B4A}" type="presParOf" srcId="{F2A956A9-D687-4E67-822B-5DBE1E98FD32}" destId="{C7FD740B-175E-4711-BC97-480274D792EF}" srcOrd="0" destOrd="0" presId="urn:microsoft.com/office/officeart/2005/8/layout/hierarchy2"/>
    <dgm:cxn modelId="{F3D7A438-05CB-42EB-8474-C6EC47CA2040}" type="presParOf" srcId="{F2A956A9-D687-4E67-822B-5DBE1E98FD32}" destId="{D9F98F9E-F14B-4C25-BF10-76DB47B79749}" srcOrd="1" destOrd="0" presId="urn:microsoft.com/office/officeart/2005/8/layout/hierarchy2"/>
    <dgm:cxn modelId="{D1C65006-3649-47C9-B7F0-FC8D251DC692}" type="presParOf" srcId="{4A6CEAA4-DDD8-4CF1-B29E-93497B372E95}" destId="{64866718-1D18-47B7-AA5B-6ADF55AD8D1C}" srcOrd="4" destOrd="0" presId="urn:microsoft.com/office/officeart/2005/8/layout/hierarchy2"/>
    <dgm:cxn modelId="{78C632CE-3272-4000-9407-CE3BD3391225}" type="presParOf" srcId="{64866718-1D18-47B7-AA5B-6ADF55AD8D1C}" destId="{A87021A3-BE9A-401E-8263-775CDC854C4B}" srcOrd="0" destOrd="0" presId="urn:microsoft.com/office/officeart/2005/8/layout/hierarchy2"/>
    <dgm:cxn modelId="{C098FC05-AF62-439E-A629-9E457FF3EBF5}" type="presParOf" srcId="{4A6CEAA4-DDD8-4CF1-B29E-93497B372E95}" destId="{D4FFCFC5-9918-42B0-8E88-ADC7BCCA13C7}" srcOrd="5" destOrd="0" presId="urn:microsoft.com/office/officeart/2005/8/layout/hierarchy2"/>
    <dgm:cxn modelId="{773AD75D-619F-4246-BD3D-0D5CE0689246}" type="presParOf" srcId="{D4FFCFC5-9918-42B0-8E88-ADC7BCCA13C7}" destId="{14F41509-10D1-4B73-B506-AE911AA53A65}" srcOrd="0" destOrd="0" presId="urn:microsoft.com/office/officeart/2005/8/layout/hierarchy2"/>
    <dgm:cxn modelId="{1430C6C8-B6DD-4285-A2E8-4100591779A7}" type="presParOf" srcId="{D4FFCFC5-9918-42B0-8E88-ADC7BCCA13C7}" destId="{2F6192CA-CEE2-47F8-8398-75D8DCBCE354}" srcOrd="1" destOrd="0" presId="urn:microsoft.com/office/officeart/2005/8/layout/hierarchy2"/>
    <dgm:cxn modelId="{C0F6325E-0F74-4EAF-8F00-D68F2D3D65BA}" type="presParOf" srcId="{2ED059C7-DA6B-4C64-8874-D8F7E891C356}" destId="{0086AC84-5F18-4824-A721-8038F1BE00D4}" srcOrd="2" destOrd="0" presId="urn:microsoft.com/office/officeart/2005/8/layout/hierarchy2"/>
    <dgm:cxn modelId="{13026660-D63D-4D11-8556-568A7926DB5D}" type="presParOf" srcId="{0086AC84-5F18-4824-A721-8038F1BE00D4}" destId="{8D4040BD-5758-4FA2-BDF6-3A7F3DB144DA}" srcOrd="0" destOrd="0" presId="urn:microsoft.com/office/officeart/2005/8/layout/hierarchy2"/>
    <dgm:cxn modelId="{F43B64DC-EBB1-4831-A790-31D837E34699}" type="presParOf" srcId="{2ED059C7-DA6B-4C64-8874-D8F7E891C356}" destId="{7C917698-CBC1-43F2-AECB-89FD9B9E0B9F}" srcOrd="3" destOrd="0" presId="urn:microsoft.com/office/officeart/2005/8/layout/hierarchy2"/>
    <dgm:cxn modelId="{1A31B414-AAF8-4B4D-B72F-DA1DC6B65C16}" type="presParOf" srcId="{7C917698-CBC1-43F2-AECB-89FD9B9E0B9F}" destId="{AD6E3002-5842-410F-9298-73BF00470E2F}" srcOrd="0" destOrd="0" presId="urn:microsoft.com/office/officeart/2005/8/layout/hierarchy2"/>
    <dgm:cxn modelId="{CE0CA4BF-64DF-4C99-955F-AED185000149}" type="presParOf" srcId="{7C917698-CBC1-43F2-AECB-89FD9B9E0B9F}" destId="{F86A0A6D-FD2D-43B4-A13E-BA7401F37687}" srcOrd="1" destOrd="0" presId="urn:microsoft.com/office/officeart/2005/8/layout/hierarchy2"/>
    <dgm:cxn modelId="{29E27D6A-EF45-4EC9-A8A3-934B29C40366}" type="presParOf" srcId="{F86A0A6D-FD2D-43B4-A13E-BA7401F37687}" destId="{2F5D8342-020C-40B0-8924-9B94C70A74F5}" srcOrd="0" destOrd="0" presId="urn:microsoft.com/office/officeart/2005/8/layout/hierarchy2"/>
    <dgm:cxn modelId="{3BF2D14B-6308-4F1B-9B97-29B4FA011B20}" type="presParOf" srcId="{2F5D8342-020C-40B0-8924-9B94C70A74F5}" destId="{BD7E9C80-AD29-45EE-B897-D27D59A48E40}" srcOrd="0" destOrd="0" presId="urn:microsoft.com/office/officeart/2005/8/layout/hierarchy2"/>
    <dgm:cxn modelId="{9CE004ED-CEB8-49CF-B689-700F21308407}" type="presParOf" srcId="{F86A0A6D-FD2D-43B4-A13E-BA7401F37687}" destId="{256F31C7-171A-4777-B7FE-8F0250EB8E22}" srcOrd="1" destOrd="0" presId="urn:microsoft.com/office/officeart/2005/8/layout/hierarchy2"/>
    <dgm:cxn modelId="{F622174A-B769-4447-90B7-71612D432837}" type="presParOf" srcId="{256F31C7-171A-4777-B7FE-8F0250EB8E22}" destId="{EC52DB8B-2063-4833-A19B-D3AE792E23A0}" srcOrd="0" destOrd="0" presId="urn:microsoft.com/office/officeart/2005/8/layout/hierarchy2"/>
    <dgm:cxn modelId="{E2C0A0D0-8C48-46B0-8725-6739C7F4BF81}" type="presParOf" srcId="{256F31C7-171A-4777-B7FE-8F0250EB8E22}" destId="{FBBB7F49-4FEE-4F2B-96C4-D7F53537D48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3E317-5C12-40F3-9F84-78C48E85B015}">
      <dsp:nvSpPr>
        <dsp:cNvPr id="0" name=""/>
        <dsp:cNvSpPr/>
      </dsp:nvSpPr>
      <dsp:spPr>
        <a:xfrm>
          <a:off x="1143005" y="1"/>
          <a:ext cx="2105173" cy="1052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err="1" smtClean="0"/>
            <a:t>NHà</a:t>
          </a:r>
          <a:r>
            <a:rPr lang="en-US" sz="2800" kern="1200" dirty="0" smtClean="0"/>
            <a:t> </a:t>
          </a:r>
          <a:r>
            <a:rPr lang="en-US" sz="2800" kern="1200" dirty="0" err="1" smtClean="0"/>
            <a:t>tiêu</a:t>
          </a:r>
          <a:r>
            <a:rPr lang="en-US" sz="2800" kern="1200" dirty="0" smtClean="0"/>
            <a:t> </a:t>
          </a:r>
          <a:r>
            <a:rPr lang="en-US" sz="2800" kern="1200" dirty="0" err="1" smtClean="0"/>
            <a:t>khô</a:t>
          </a:r>
          <a:endParaRPr lang="en-US" sz="2800" kern="1200" dirty="0"/>
        </a:p>
      </dsp:txBody>
      <dsp:txXfrm>
        <a:off x="1173834" y="30830"/>
        <a:ext cx="2043515" cy="990928"/>
      </dsp:txXfrm>
    </dsp:sp>
    <dsp:sp modelId="{A6EF8A15-6C63-41B3-950F-C440871EAD3B}">
      <dsp:nvSpPr>
        <dsp:cNvPr id="0" name=""/>
        <dsp:cNvSpPr/>
      </dsp:nvSpPr>
      <dsp:spPr>
        <a:xfrm>
          <a:off x="1353522" y="1052588"/>
          <a:ext cx="204391" cy="791292"/>
        </a:xfrm>
        <a:custGeom>
          <a:avLst/>
          <a:gdLst/>
          <a:ahLst/>
          <a:cxnLst/>
          <a:rect l="0" t="0" r="0" b="0"/>
          <a:pathLst>
            <a:path>
              <a:moveTo>
                <a:pt x="0" y="0"/>
              </a:moveTo>
              <a:lnTo>
                <a:pt x="0" y="791292"/>
              </a:lnTo>
              <a:lnTo>
                <a:pt x="204391" y="791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73443-37B9-43E6-9179-FFBD2395FB4F}">
      <dsp:nvSpPr>
        <dsp:cNvPr id="0" name=""/>
        <dsp:cNvSpPr/>
      </dsp:nvSpPr>
      <dsp:spPr>
        <a:xfrm>
          <a:off x="1557914" y="1317588"/>
          <a:ext cx="1684139" cy="1052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Nhà</a:t>
          </a:r>
          <a:r>
            <a:rPr lang="en-US" sz="2200" kern="1200" dirty="0" smtClean="0"/>
            <a:t> </a:t>
          </a:r>
          <a:r>
            <a:rPr lang="en-US" sz="2200" kern="1200" dirty="0" err="1" smtClean="0"/>
            <a:t>tiêu</a:t>
          </a:r>
          <a:r>
            <a:rPr lang="en-US" sz="2200" kern="1200" dirty="0" smtClean="0"/>
            <a:t> </a:t>
          </a:r>
          <a:r>
            <a:rPr lang="en-US" sz="2200" kern="1200" dirty="0" err="1" smtClean="0"/>
            <a:t>khô</a:t>
          </a:r>
          <a:r>
            <a:rPr lang="en-US" sz="2200" kern="1200" dirty="0" smtClean="0"/>
            <a:t> </a:t>
          </a:r>
          <a:r>
            <a:rPr lang="en-US" sz="2200" kern="1200" dirty="0" err="1" smtClean="0"/>
            <a:t>chìm</a:t>
          </a:r>
          <a:r>
            <a:rPr lang="en-US" sz="2200" kern="1200" dirty="0" smtClean="0"/>
            <a:t> </a:t>
          </a:r>
          <a:endParaRPr lang="en-US" sz="2200" kern="1200" dirty="0"/>
        </a:p>
      </dsp:txBody>
      <dsp:txXfrm>
        <a:off x="1588743" y="1348417"/>
        <a:ext cx="1622481" cy="990928"/>
      </dsp:txXfrm>
    </dsp:sp>
    <dsp:sp modelId="{7672D837-FDBF-47EA-9C39-8B53070C9C00}">
      <dsp:nvSpPr>
        <dsp:cNvPr id="0" name=""/>
        <dsp:cNvSpPr/>
      </dsp:nvSpPr>
      <dsp:spPr>
        <a:xfrm>
          <a:off x="1353522" y="1052588"/>
          <a:ext cx="204391" cy="2107026"/>
        </a:xfrm>
        <a:custGeom>
          <a:avLst/>
          <a:gdLst/>
          <a:ahLst/>
          <a:cxnLst/>
          <a:rect l="0" t="0" r="0" b="0"/>
          <a:pathLst>
            <a:path>
              <a:moveTo>
                <a:pt x="0" y="0"/>
              </a:moveTo>
              <a:lnTo>
                <a:pt x="0" y="2107026"/>
              </a:lnTo>
              <a:lnTo>
                <a:pt x="204391" y="210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9F70A-68C0-4830-B214-35977F7DEA2B}">
      <dsp:nvSpPr>
        <dsp:cNvPr id="0" name=""/>
        <dsp:cNvSpPr/>
      </dsp:nvSpPr>
      <dsp:spPr>
        <a:xfrm>
          <a:off x="1557914" y="2633321"/>
          <a:ext cx="1684139" cy="1052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Nhà</a:t>
          </a:r>
          <a:r>
            <a:rPr lang="en-US" sz="2200" kern="1200" dirty="0" smtClean="0"/>
            <a:t> </a:t>
          </a:r>
          <a:r>
            <a:rPr lang="en-US" sz="2200" kern="1200" dirty="0" err="1" smtClean="0"/>
            <a:t>tiêu</a:t>
          </a:r>
          <a:r>
            <a:rPr lang="en-US" sz="2200" kern="1200" dirty="0" smtClean="0"/>
            <a:t> </a:t>
          </a:r>
          <a:r>
            <a:rPr lang="en-US" sz="2200" kern="1200" dirty="0" err="1" smtClean="0"/>
            <a:t>khô</a:t>
          </a:r>
          <a:r>
            <a:rPr lang="en-US" sz="2200" kern="1200" dirty="0" smtClean="0"/>
            <a:t> </a:t>
          </a:r>
          <a:r>
            <a:rPr lang="en-US" sz="2200" kern="1200" dirty="0" err="1" smtClean="0"/>
            <a:t>nổi</a:t>
          </a:r>
          <a:endParaRPr lang="en-US" sz="2200" kern="1200" dirty="0"/>
        </a:p>
      </dsp:txBody>
      <dsp:txXfrm>
        <a:off x="1588743" y="2664150"/>
        <a:ext cx="1622481" cy="990928"/>
      </dsp:txXfrm>
    </dsp:sp>
    <dsp:sp modelId="{978FDD9E-0743-4AF5-87D5-5CCD940523CD}">
      <dsp:nvSpPr>
        <dsp:cNvPr id="0" name=""/>
        <dsp:cNvSpPr/>
      </dsp:nvSpPr>
      <dsp:spPr>
        <a:xfrm>
          <a:off x="3768346" y="1854"/>
          <a:ext cx="2105173" cy="1052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err="1" smtClean="0"/>
            <a:t>Nhà</a:t>
          </a:r>
          <a:r>
            <a:rPr lang="en-US" sz="2800" kern="1200" dirty="0" smtClean="0"/>
            <a:t> </a:t>
          </a:r>
          <a:r>
            <a:rPr lang="en-US" sz="2800" kern="1200" dirty="0" err="1" smtClean="0"/>
            <a:t>tiêu</a:t>
          </a:r>
          <a:r>
            <a:rPr lang="en-US" sz="2800" kern="1200" dirty="0" smtClean="0"/>
            <a:t> </a:t>
          </a:r>
          <a:r>
            <a:rPr lang="en-US" sz="2800" kern="1200" dirty="0" err="1" smtClean="0"/>
            <a:t>dội</a:t>
          </a:r>
          <a:r>
            <a:rPr lang="en-US" sz="2800" kern="1200" dirty="0" smtClean="0"/>
            <a:t> </a:t>
          </a:r>
          <a:r>
            <a:rPr lang="en-US" sz="2800" kern="1200" dirty="0" err="1" smtClean="0"/>
            <a:t>nước</a:t>
          </a:r>
          <a:endParaRPr lang="en-US" sz="2800" kern="1200" dirty="0"/>
        </a:p>
      </dsp:txBody>
      <dsp:txXfrm>
        <a:off x="3799175" y="32683"/>
        <a:ext cx="2043515" cy="990928"/>
      </dsp:txXfrm>
    </dsp:sp>
    <dsp:sp modelId="{E30B0290-E49B-4B2B-8B31-A948B8FCB46C}">
      <dsp:nvSpPr>
        <dsp:cNvPr id="0" name=""/>
        <dsp:cNvSpPr/>
      </dsp:nvSpPr>
      <dsp:spPr>
        <a:xfrm>
          <a:off x="3978864" y="1054441"/>
          <a:ext cx="210517" cy="789440"/>
        </a:xfrm>
        <a:custGeom>
          <a:avLst/>
          <a:gdLst/>
          <a:ahLst/>
          <a:cxnLst/>
          <a:rect l="0" t="0" r="0" b="0"/>
          <a:pathLst>
            <a:path>
              <a:moveTo>
                <a:pt x="0" y="0"/>
              </a:moveTo>
              <a:lnTo>
                <a:pt x="0" y="789440"/>
              </a:lnTo>
              <a:lnTo>
                <a:pt x="210517" y="789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2C3FA-0172-4EBF-8415-9D98822DCDD0}">
      <dsp:nvSpPr>
        <dsp:cNvPr id="0" name=""/>
        <dsp:cNvSpPr/>
      </dsp:nvSpPr>
      <dsp:spPr>
        <a:xfrm>
          <a:off x="4189381" y="1317588"/>
          <a:ext cx="1684139" cy="1052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Nhà</a:t>
          </a:r>
          <a:r>
            <a:rPr lang="en-US" sz="2200" kern="1200" dirty="0" smtClean="0"/>
            <a:t> </a:t>
          </a:r>
          <a:r>
            <a:rPr lang="en-US" sz="2200" kern="1200" dirty="0" err="1" smtClean="0"/>
            <a:t>tiêu</a:t>
          </a:r>
          <a:r>
            <a:rPr lang="en-US" sz="2200" kern="1200" dirty="0" smtClean="0"/>
            <a:t> </a:t>
          </a:r>
          <a:r>
            <a:rPr lang="en-US" sz="2200" kern="1200" dirty="0" err="1" smtClean="0"/>
            <a:t>tự</a:t>
          </a:r>
          <a:r>
            <a:rPr lang="en-US" sz="2200" kern="1200" dirty="0" smtClean="0"/>
            <a:t> </a:t>
          </a:r>
          <a:r>
            <a:rPr lang="en-US" sz="2200" kern="1200" dirty="0" err="1" smtClean="0"/>
            <a:t>hoại</a:t>
          </a:r>
          <a:r>
            <a:rPr lang="en-US" sz="2200" kern="1200" dirty="0" smtClean="0"/>
            <a:t> </a:t>
          </a:r>
          <a:endParaRPr lang="en-US" sz="2200" kern="1200" dirty="0"/>
        </a:p>
      </dsp:txBody>
      <dsp:txXfrm>
        <a:off x="4220210" y="1348417"/>
        <a:ext cx="1622481" cy="990928"/>
      </dsp:txXfrm>
    </dsp:sp>
    <dsp:sp modelId="{DF3C4C0C-E250-42C5-82E4-358FF2A6FFAF}">
      <dsp:nvSpPr>
        <dsp:cNvPr id="0" name=""/>
        <dsp:cNvSpPr/>
      </dsp:nvSpPr>
      <dsp:spPr>
        <a:xfrm>
          <a:off x="3978864" y="1054441"/>
          <a:ext cx="210517" cy="2105173"/>
        </a:xfrm>
        <a:custGeom>
          <a:avLst/>
          <a:gdLst/>
          <a:ahLst/>
          <a:cxnLst/>
          <a:rect l="0" t="0" r="0" b="0"/>
          <a:pathLst>
            <a:path>
              <a:moveTo>
                <a:pt x="0" y="0"/>
              </a:moveTo>
              <a:lnTo>
                <a:pt x="0" y="2105173"/>
              </a:lnTo>
              <a:lnTo>
                <a:pt x="210517" y="21051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031B2-3BB0-4E81-AE44-EC21AEC7B1D3}">
      <dsp:nvSpPr>
        <dsp:cNvPr id="0" name=""/>
        <dsp:cNvSpPr/>
      </dsp:nvSpPr>
      <dsp:spPr>
        <a:xfrm>
          <a:off x="4189381" y="2633321"/>
          <a:ext cx="1684139" cy="1052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Nhà</a:t>
          </a:r>
          <a:r>
            <a:rPr lang="en-US" sz="2200" kern="1200" dirty="0" smtClean="0"/>
            <a:t> </a:t>
          </a:r>
          <a:r>
            <a:rPr lang="en-US" sz="2200" kern="1200" dirty="0" err="1" smtClean="0"/>
            <a:t>tiêu</a:t>
          </a:r>
          <a:r>
            <a:rPr lang="en-US" sz="2200" kern="1200" dirty="0" smtClean="0"/>
            <a:t> </a:t>
          </a:r>
          <a:r>
            <a:rPr lang="en-US" sz="2200" kern="1200" dirty="0" err="1" smtClean="0"/>
            <a:t>thấm</a:t>
          </a:r>
          <a:r>
            <a:rPr lang="en-US" sz="2200" kern="1200" dirty="0" smtClean="0"/>
            <a:t> </a:t>
          </a:r>
          <a:r>
            <a:rPr lang="en-US" sz="2200" kern="1200" dirty="0" err="1" smtClean="0"/>
            <a:t>dội</a:t>
          </a:r>
          <a:r>
            <a:rPr lang="en-US" sz="2200" kern="1200" dirty="0" smtClean="0"/>
            <a:t> </a:t>
          </a:r>
          <a:r>
            <a:rPr lang="en-US" sz="2200" kern="1200" dirty="0" err="1" smtClean="0"/>
            <a:t>nước</a:t>
          </a:r>
          <a:endParaRPr lang="en-US" sz="2200" kern="1200" dirty="0"/>
        </a:p>
      </dsp:txBody>
      <dsp:txXfrm>
        <a:off x="4220210" y="2664150"/>
        <a:ext cx="1622481" cy="990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33247-B97C-4F38-A1EB-1DD1DDF901B1}">
      <dsp:nvSpPr>
        <dsp:cNvPr id="0" name=""/>
        <dsp:cNvSpPr/>
      </dsp:nvSpPr>
      <dsp:spPr>
        <a:xfrm>
          <a:off x="2931" y="2631599"/>
          <a:ext cx="2103983" cy="105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ATTP</a:t>
          </a:r>
          <a:endParaRPr lang="en-US" sz="1900" kern="1200" dirty="0"/>
        </a:p>
      </dsp:txBody>
      <dsp:txXfrm>
        <a:off x="33743" y="2662411"/>
        <a:ext cx="2042359" cy="990367"/>
      </dsp:txXfrm>
    </dsp:sp>
    <dsp:sp modelId="{DBC7AC39-8C77-4918-BA5B-1F40256F80A4}">
      <dsp:nvSpPr>
        <dsp:cNvPr id="0" name=""/>
        <dsp:cNvSpPr/>
      </dsp:nvSpPr>
      <dsp:spPr>
        <a:xfrm rot="18289469">
          <a:off x="1790848" y="2534155"/>
          <a:ext cx="1473727" cy="37089"/>
        </a:xfrm>
        <a:custGeom>
          <a:avLst/>
          <a:gdLst/>
          <a:ahLst/>
          <a:cxnLst/>
          <a:rect l="0" t="0" r="0" b="0"/>
          <a:pathLst>
            <a:path>
              <a:moveTo>
                <a:pt x="0" y="18544"/>
              </a:moveTo>
              <a:lnTo>
                <a:pt x="1473727" y="18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0868" y="2515856"/>
        <a:ext cx="73686" cy="73686"/>
      </dsp:txXfrm>
    </dsp:sp>
    <dsp:sp modelId="{9073B070-7E26-4FF6-98FB-AD8858E7D274}">
      <dsp:nvSpPr>
        <dsp:cNvPr id="0" name=""/>
        <dsp:cNvSpPr/>
      </dsp:nvSpPr>
      <dsp:spPr>
        <a:xfrm>
          <a:off x="2948508" y="1421809"/>
          <a:ext cx="2103983" cy="105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Bếp</a:t>
          </a:r>
          <a:r>
            <a:rPr lang="en-US" sz="1900" kern="1200" dirty="0" smtClean="0"/>
            <a:t> </a:t>
          </a:r>
          <a:r>
            <a:rPr lang="en-US" sz="1900" kern="1200" dirty="0" err="1" smtClean="0"/>
            <a:t>ăn</a:t>
          </a:r>
          <a:r>
            <a:rPr lang="en-US" sz="1900" kern="1200" dirty="0" smtClean="0"/>
            <a:t> </a:t>
          </a:r>
          <a:r>
            <a:rPr lang="en-US" sz="1900" kern="1200" dirty="0" err="1" smtClean="0"/>
            <a:t>nội</a:t>
          </a:r>
          <a:r>
            <a:rPr lang="en-US" sz="1900" kern="1200" dirty="0" smtClean="0"/>
            <a:t> </a:t>
          </a:r>
          <a:r>
            <a:rPr lang="en-US" sz="1900" kern="1200" dirty="0" err="1" smtClean="0"/>
            <a:t>trú</a:t>
          </a:r>
          <a:r>
            <a:rPr lang="en-US" sz="1900" kern="1200" dirty="0" smtClean="0"/>
            <a:t>, </a:t>
          </a:r>
          <a:r>
            <a:rPr lang="en-US" sz="1900" kern="1200" dirty="0" err="1" smtClean="0"/>
            <a:t>bán</a:t>
          </a:r>
          <a:r>
            <a:rPr lang="en-US" sz="1900" kern="1200" dirty="0" smtClean="0"/>
            <a:t> </a:t>
          </a:r>
          <a:r>
            <a:rPr lang="en-US" sz="1900" kern="1200" dirty="0" err="1" smtClean="0"/>
            <a:t>trú</a:t>
          </a:r>
          <a:endParaRPr lang="en-US" sz="1900" kern="1200" dirty="0"/>
        </a:p>
      </dsp:txBody>
      <dsp:txXfrm>
        <a:off x="2979320" y="1452621"/>
        <a:ext cx="2042359" cy="990367"/>
      </dsp:txXfrm>
    </dsp:sp>
    <dsp:sp modelId="{6B1EC4BB-8B4F-48E2-BAC6-DE7E900B0832}">
      <dsp:nvSpPr>
        <dsp:cNvPr id="0" name=""/>
        <dsp:cNvSpPr/>
      </dsp:nvSpPr>
      <dsp:spPr>
        <a:xfrm rot="18289469">
          <a:off x="4736424" y="1324364"/>
          <a:ext cx="1473727" cy="37089"/>
        </a:xfrm>
        <a:custGeom>
          <a:avLst/>
          <a:gdLst/>
          <a:ahLst/>
          <a:cxnLst/>
          <a:rect l="0" t="0" r="0" b="0"/>
          <a:pathLst>
            <a:path>
              <a:moveTo>
                <a:pt x="0" y="18544"/>
              </a:moveTo>
              <a:lnTo>
                <a:pt x="1473727" y="18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445" y="1306066"/>
        <a:ext cx="73686" cy="73686"/>
      </dsp:txXfrm>
    </dsp:sp>
    <dsp:sp modelId="{CC7BDBD3-D366-40F4-BA98-E8B327861E05}">
      <dsp:nvSpPr>
        <dsp:cNvPr id="0" name=""/>
        <dsp:cNvSpPr/>
      </dsp:nvSpPr>
      <dsp:spPr>
        <a:xfrm>
          <a:off x="5894084" y="212018"/>
          <a:ext cx="2103983" cy="105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dirty="0" smtClean="0"/>
            <a:t>Bảo đảm các điều kiện cơ sở vật chất</a:t>
          </a:r>
          <a:endParaRPr lang="en-US" sz="1900" kern="1200" dirty="0"/>
        </a:p>
      </dsp:txBody>
      <dsp:txXfrm>
        <a:off x="5924896" y="242830"/>
        <a:ext cx="2042359" cy="990367"/>
      </dsp:txXfrm>
    </dsp:sp>
    <dsp:sp modelId="{30D05A83-9518-46E8-9EC8-ECD9C6BD95BB}">
      <dsp:nvSpPr>
        <dsp:cNvPr id="0" name=""/>
        <dsp:cNvSpPr/>
      </dsp:nvSpPr>
      <dsp:spPr>
        <a:xfrm>
          <a:off x="5052491" y="1929259"/>
          <a:ext cx="841593" cy="37089"/>
        </a:xfrm>
        <a:custGeom>
          <a:avLst/>
          <a:gdLst/>
          <a:ahLst/>
          <a:cxnLst/>
          <a:rect l="0" t="0" r="0" b="0"/>
          <a:pathLst>
            <a:path>
              <a:moveTo>
                <a:pt x="0" y="18544"/>
              </a:moveTo>
              <a:lnTo>
                <a:pt x="841593" y="18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2248" y="1926764"/>
        <a:ext cx="42079" cy="42079"/>
      </dsp:txXfrm>
    </dsp:sp>
    <dsp:sp modelId="{C7FD740B-175E-4711-BC97-480274D792EF}">
      <dsp:nvSpPr>
        <dsp:cNvPr id="0" name=""/>
        <dsp:cNvSpPr/>
      </dsp:nvSpPr>
      <dsp:spPr>
        <a:xfrm>
          <a:off x="5894084" y="1421809"/>
          <a:ext cx="2103983" cy="105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smtClean="0"/>
            <a:t>Người làm việc tại nhà ăn, bếp ăn </a:t>
          </a:r>
          <a:endParaRPr lang="en-US" sz="1900" kern="1200"/>
        </a:p>
      </dsp:txBody>
      <dsp:txXfrm>
        <a:off x="5924896" y="1452621"/>
        <a:ext cx="2042359" cy="990367"/>
      </dsp:txXfrm>
    </dsp:sp>
    <dsp:sp modelId="{64866718-1D18-47B7-AA5B-6ADF55AD8D1C}">
      <dsp:nvSpPr>
        <dsp:cNvPr id="0" name=""/>
        <dsp:cNvSpPr/>
      </dsp:nvSpPr>
      <dsp:spPr>
        <a:xfrm rot="3310531">
          <a:off x="4736424" y="2534155"/>
          <a:ext cx="1473727" cy="37089"/>
        </a:xfrm>
        <a:custGeom>
          <a:avLst/>
          <a:gdLst/>
          <a:ahLst/>
          <a:cxnLst/>
          <a:rect l="0" t="0" r="0" b="0"/>
          <a:pathLst>
            <a:path>
              <a:moveTo>
                <a:pt x="0" y="18544"/>
              </a:moveTo>
              <a:lnTo>
                <a:pt x="1473727" y="18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445" y="2515856"/>
        <a:ext cx="73686" cy="73686"/>
      </dsp:txXfrm>
    </dsp:sp>
    <dsp:sp modelId="{14F41509-10D1-4B73-B506-AE911AA53A65}">
      <dsp:nvSpPr>
        <dsp:cNvPr id="0" name=""/>
        <dsp:cNvSpPr/>
      </dsp:nvSpPr>
      <dsp:spPr>
        <a:xfrm>
          <a:off x="5894084" y="2631599"/>
          <a:ext cx="2103983" cy="105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dirty="0" smtClean="0"/>
            <a:t>Bếp ăn, nhà ăn</a:t>
          </a:r>
          <a:r>
            <a:rPr lang="en-US" sz="1900" kern="1200" dirty="0" smtClean="0"/>
            <a:t> </a:t>
          </a:r>
          <a:r>
            <a:rPr lang="en-US" sz="1900" kern="1200" dirty="0" err="1" smtClean="0"/>
            <a:t>đảm</a:t>
          </a:r>
          <a:r>
            <a:rPr lang="en-US" sz="1900" kern="1200" dirty="0" smtClean="0"/>
            <a:t> </a:t>
          </a:r>
          <a:r>
            <a:rPr lang="en-US" sz="1900" kern="1200" dirty="0" err="1" smtClean="0"/>
            <a:t>bảo</a:t>
          </a:r>
          <a:r>
            <a:rPr lang="en-US" sz="1900" kern="1200" dirty="0" smtClean="0"/>
            <a:t> </a:t>
          </a:r>
          <a:endParaRPr lang="en-US" sz="1900" kern="1200" dirty="0"/>
        </a:p>
      </dsp:txBody>
      <dsp:txXfrm>
        <a:off x="5924896" y="2662411"/>
        <a:ext cx="2042359" cy="990367"/>
      </dsp:txXfrm>
    </dsp:sp>
    <dsp:sp modelId="{0086AC84-5F18-4824-A721-8038F1BE00D4}">
      <dsp:nvSpPr>
        <dsp:cNvPr id="0" name=""/>
        <dsp:cNvSpPr/>
      </dsp:nvSpPr>
      <dsp:spPr>
        <a:xfrm rot="3310531">
          <a:off x="1790848" y="3743945"/>
          <a:ext cx="1473727" cy="37089"/>
        </a:xfrm>
        <a:custGeom>
          <a:avLst/>
          <a:gdLst/>
          <a:ahLst/>
          <a:cxnLst/>
          <a:rect l="0" t="0" r="0" b="0"/>
          <a:pathLst>
            <a:path>
              <a:moveTo>
                <a:pt x="0" y="18544"/>
              </a:moveTo>
              <a:lnTo>
                <a:pt x="1473727" y="185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90868" y="3725647"/>
        <a:ext cx="73686" cy="73686"/>
      </dsp:txXfrm>
    </dsp:sp>
    <dsp:sp modelId="{AD6E3002-5842-410F-9298-73BF00470E2F}">
      <dsp:nvSpPr>
        <dsp:cNvPr id="0" name=""/>
        <dsp:cNvSpPr/>
      </dsp:nvSpPr>
      <dsp:spPr>
        <a:xfrm>
          <a:off x="2948508" y="3841389"/>
          <a:ext cx="2103983" cy="105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Không</a:t>
          </a:r>
          <a:r>
            <a:rPr lang="en-US" sz="1900" kern="1200" dirty="0" smtClean="0"/>
            <a:t> </a:t>
          </a:r>
          <a:r>
            <a:rPr lang="en-US" sz="1900" kern="1200" dirty="0" err="1" smtClean="0"/>
            <a:t>có</a:t>
          </a:r>
          <a:r>
            <a:rPr lang="en-US" sz="1900" kern="1200" dirty="0" smtClean="0"/>
            <a:t> </a:t>
          </a:r>
          <a:r>
            <a:rPr lang="en-US" sz="1900" kern="1200" dirty="0" err="1" smtClean="0"/>
            <a:t>bếp</a:t>
          </a:r>
          <a:r>
            <a:rPr lang="en-US" sz="1900" kern="1200" dirty="0" smtClean="0"/>
            <a:t> </a:t>
          </a:r>
          <a:r>
            <a:rPr lang="en-US" sz="1900" kern="1200" dirty="0" err="1" smtClean="0"/>
            <a:t>ăn</a:t>
          </a:r>
          <a:r>
            <a:rPr lang="en-US" sz="1900" kern="1200" dirty="0" smtClean="0"/>
            <a:t>, </a:t>
          </a:r>
          <a:r>
            <a:rPr lang="en-US" sz="1900" kern="1200" dirty="0" err="1" smtClean="0"/>
            <a:t>ký</a:t>
          </a:r>
          <a:r>
            <a:rPr lang="en-US" sz="1900" kern="1200" dirty="0" smtClean="0"/>
            <a:t> </a:t>
          </a:r>
          <a:r>
            <a:rPr lang="en-US" sz="1900" kern="1200" dirty="0" err="1" smtClean="0"/>
            <a:t>hơp</a:t>
          </a:r>
          <a:r>
            <a:rPr lang="en-US" sz="1900" kern="1200" dirty="0" smtClean="0"/>
            <a:t> </a:t>
          </a:r>
          <a:r>
            <a:rPr lang="en-US" sz="1900" kern="1200" dirty="0" err="1" smtClean="0"/>
            <a:t>đồng</a:t>
          </a:r>
          <a:r>
            <a:rPr lang="en-US" sz="1900" kern="1200" dirty="0" smtClean="0"/>
            <a:t> </a:t>
          </a:r>
          <a:r>
            <a:rPr lang="en-US" sz="1900" kern="1200" dirty="0" err="1" smtClean="0"/>
            <a:t>vơi</a:t>
          </a:r>
          <a:r>
            <a:rPr lang="en-US" sz="1900" kern="1200" dirty="0" smtClean="0"/>
            <a:t> </a:t>
          </a:r>
          <a:r>
            <a:rPr lang="en-US" sz="1900" kern="1200" dirty="0" err="1" smtClean="0"/>
            <a:t>cơ</a:t>
          </a:r>
          <a:r>
            <a:rPr lang="en-US" sz="1900" kern="1200" dirty="0" smtClean="0"/>
            <a:t> </a:t>
          </a:r>
          <a:r>
            <a:rPr lang="en-US" sz="1900" kern="1200" dirty="0" err="1" smtClean="0"/>
            <a:t>sở</a:t>
          </a:r>
          <a:r>
            <a:rPr lang="en-US" sz="1900" kern="1200" dirty="0" smtClean="0"/>
            <a:t> </a:t>
          </a:r>
          <a:r>
            <a:rPr lang="en-US" sz="1900" kern="1200" dirty="0" err="1" smtClean="0"/>
            <a:t>đủ</a:t>
          </a:r>
          <a:r>
            <a:rPr lang="en-US" sz="1900" kern="1200" dirty="0" smtClean="0"/>
            <a:t> ĐK</a:t>
          </a:r>
          <a:endParaRPr lang="en-US" sz="1900" kern="1200" dirty="0"/>
        </a:p>
      </dsp:txBody>
      <dsp:txXfrm>
        <a:off x="2979320" y="3872201"/>
        <a:ext cx="2042359" cy="990367"/>
      </dsp:txXfrm>
    </dsp:sp>
    <dsp:sp modelId="{2F5D8342-020C-40B0-8924-9B94C70A74F5}">
      <dsp:nvSpPr>
        <dsp:cNvPr id="0" name=""/>
        <dsp:cNvSpPr/>
      </dsp:nvSpPr>
      <dsp:spPr>
        <a:xfrm>
          <a:off x="5052491" y="4348840"/>
          <a:ext cx="841593" cy="37089"/>
        </a:xfrm>
        <a:custGeom>
          <a:avLst/>
          <a:gdLst/>
          <a:ahLst/>
          <a:cxnLst/>
          <a:rect l="0" t="0" r="0" b="0"/>
          <a:pathLst>
            <a:path>
              <a:moveTo>
                <a:pt x="0" y="18544"/>
              </a:moveTo>
              <a:lnTo>
                <a:pt x="841593" y="18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2248" y="4346345"/>
        <a:ext cx="42079" cy="42079"/>
      </dsp:txXfrm>
    </dsp:sp>
    <dsp:sp modelId="{EC52DB8B-2063-4833-A19B-D3AE792E23A0}">
      <dsp:nvSpPr>
        <dsp:cNvPr id="0" name=""/>
        <dsp:cNvSpPr/>
      </dsp:nvSpPr>
      <dsp:spPr>
        <a:xfrm>
          <a:off x="5894084" y="3841389"/>
          <a:ext cx="2103983" cy="10519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Đảm</a:t>
          </a:r>
          <a:r>
            <a:rPr lang="en-US" sz="1900" kern="1200" dirty="0" smtClean="0"/>
            <a:t> </a:t>
          </a:r>
          <a:r>
            <a:rPr lang="en-US" sz="1900" kern="1200" dirty="0" err="1" smtClean="0"/>
            <a:t>bảo</a:t>
          </a:r>
          <a:r>
            <a:rPr lang="en-US" sz="1900" kern="1200" dirty="0" smtClean="0"/>
            <a:t> </a:t>
          </a:r>
          <a:r>
            <a:rPr lang="en-US" sz="1900" kern="1200" dirty="0" err="1" smtClean="0"/>
            <a:t>các</a:t>
          </a:r>
          <a:r>
            <a:rPr lang="en-US" sz="1900" kern="1200" dirty="0" smtClean="0"/>
            <a:t> </a:t>
          </a:r>
          <a:r>
            <a:rPr lang="en-US" sz="1900" kern="1200" dirty="0" err="1" smtClean="0"/>
            <a:t>điều</a:t>
          </a:r>
          <a:r>
            <a:rPr lang="en-US" sz="1900" kern="1200" dirty="0" smtClean="0"/>
            <a:t> </a:t>
          </a:r>
          <a:r>
            <a:rPr lang="en-US" sz="1900" kern="1200" dirty="0" err="1" smtClean="0"/>
            <a:t>kiên</a:t>
          </a:r>
          <a:r>
            <a:rPr lang="en-US" sz="1900" kern="1200" dirty="0" smtClean="0"/>
            <a:t> </a:t>
          </a:r>
          <a:r>
            <a:rPr lang="en-US" sz="1900" kern="1200" dirty="0" err="1" smtClean="0"/>
            <a:t>như</a:t>
          </a:r>
          <a:r>
            <a:rPr lang="en-US" sz="1900" kern="1200" dirty="0" smtClean="0"/>
            <a:t> </a:t>
          </a:r>
          <a:r>
            <a:rPr lang="en-US" sz="1900" kern="1200" dirty="0" err="1" smtClean="0"/>
            <a:t>bếp</a:t>
          </a:r>
          <a:r>
            <a:rPr lang="en-US" sz="1900" kern="1200" dirty="0" smtClean="0"/>
            <a:t> </a:t>
          </a:r>
          <a:r>
            <a:rPr lang="en-US" sz="1900" kern="1200" dirty="0" err="1" smtClean="0"/>
            <a:t>ăn</a:t>
          </a:r>
          <a:r>
            <a:rPr lang="en-US" sz="1900" kern="1200" dirty="0" smtClean="0"/>
            <a:t> </a:t>
          </a:r>
          <a:r>
            <a:rPr lang="en-US" sz="1900" kern="1200" dirty="0" err="1" smtClean="0"/>
            <a:t>nội</a:t>
          </a:r>
          <a:r>
            <a:rPr lang="en-US" sz="1900" kern="1200" dirty="0" smtClean="0"/>
            <a:t> </a:t>
          </a:r>
          <a:r>
            <a:rPr lang="en-US" sz="1900" kern="1200" dirty="0" err="1" smtClean="0"/>
            <a:t>trú</a:t>
          </a:r>
          <a:r>
            <a:rPr lang="en-US" sz="1900" kern="1200" dirty="0" smtClean="0"/>
            <a:t>, </a:t>
          </a:r>
          <a:r>
            <a:rPr lang="en-US" sz="1900" kern="1200" dirty="0" err="1" smtClean="0"/>
            <a:t>bán</a:t>
          </a:r>
          <a:r>
            <a:rPr lang="en-US" sz="1900" kern="1200" dirty="0" smtClean="0"/>
            <a:t> </a:t>
          </a:r>
          <a:r>
            <a:rPr lang="en-US" sz="1900" kern="1200" dirty="0" err="1" smtClean="0"/>
            <a:t>trú</a:t>
          </a:r>
          <a:endParaRPr lang="en-US" sz="1900" kern="1200" dirty="0"/>
        </a:p>
      </dsp:txBody>
      <dsp:txXfrm>
        <a:off x="5924896" y="3872201"/>
        <a:ext cx="2042359" cy="9903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035B6D1-BCBA-4E86-BABE-6EE9B5D7CD0A}" type="datetimeFigureOut">
              <a:rPr lang="en-US" smtClean="0"/>
              <a:t>10/27/2018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9048A62-5041-4961-816B-F28B83903584}" type="slidenum">
              <a:rPr lang="en-US" smtClean="0"/>
              <a:t>‹#›</a:t>
            </a:fld>
            <a:endParaRPr lang="en-US"/>
          </a:p>
        </p:txBody>
      </p:sp>
    </p:spTree>
    <p:extLst>
      <p:ext uri="{BB962C8B-B14F-4D97-AF65-F5344CB8AC3E}">
        <p14:creationId xmlns:p14="http://schemas.microsoft.com/office/powerpoint/2010/main" val="155632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AA3AFF1-88C1-4CF5-A931-532FDC90E388}" type="slidenum">
              <a:rPr lang="en-US"/>
              <a:pPr>
                <a:defRPr/>
              </a:pPr>
              <a:t>‹#›</a:t>
            </a:fld>
            <a:endParaRPr lang="en-US"/>
          </a:p>
        </p:txBody>
      </p:sp>
    </p:spTree>
    <p:extLst>
      <p:ext uri="{BB962C8B-B14F-4D97-AF65-F5344CB8AC3E}">
        <p14:creationId xmlns:p14="http://schemas.microsoft.com/office/powerpoint/2010/main" val="1039888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AA3AFF1-88C1-4CF5-A931-532FDC90E388}" type="slidenum">
              <a:rPr lang="en-US" smtClean="0"/>
              <a:pPr>
                <a:defRPr/>
              </a:pPr>
              <a:t>1</a:t>
            </a:fld>
            <a:endParaRPr lang="en-US"/>
          </a:p>
        </p:txBody>
      </p:sp>
    </p:spTree>
    <p:extLst>
      <p:ext uri="{BB962C8B-B14F-4D97-AF65-F5344CB8AC3E}">
        <p14:creationId xmlns:p14="http://schemas.microsoft.com/office/powerpoint/2010/main" val="380250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EAA3AFF1-88C1-4CF5-A931-532FDC90E388}" type="slidenum">
              <a:rPr lang="en-US" smtClean="0"/>
              <a:pPr>
                <a:defRPr/>
              </a:pPr>
              <a:t>43</a:t>
            </a:fld>
            <a:endParaRPr lang="en-US"/>
          </a:p>
        </p:txBody>
      </p:sp>
    </p:spTree>
    <p:extLst>
      <p:ext uri="{BB962C8B-B14F-4D97-AF65-F5344CB8AC3E}">
        <p14:creationId xmlns:p14="http://schemas.microsoft.com/office/powerpoint/2010/main" val="3595601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
          <p:cNvSpPr>
            <a:spLocks noChangeArrowheads="1"/>
          </p:cNvSpPr>
          <p:nvPr/>
        </p:nvSpPr>
        <p:spPr bwMode="gray">
          <a:xfrm rot="21127602">
            <a:off x="381000" y="304800"/>
            <a:ext cx="4267200" cy="4267200"/>
          </a:xfrm>
          <a:prstGeom prst="rect">
            <a:avLst/>
          </a:prstGeom>
          <a:blipFill dpi="0" rotWithShape="1">
            <a:blip r:embed="rId2"/>
            <a:srcRect/>
            <a:stretch>
              <a:fillRect/>
            </a:stretch>
          </a:blipFill>
          <a:ln w="38100">
            <a:solidFill>
              <a:schemeClr val="bg2"/>
            </a:solidFill>
            <a:miter lim="800000"/>
            <a:headEnd/>
            <a:tailEnd/>
          </a:ln>
          <a:effectLst/>
        </p:spPr>
        <p:txBody>
          <a:bodyPr wrap="none" anchor="ctr"/>
          <a:lstStyle/>
          <a:p>
            <a:pPr>
              <a:defRPr/>
            </a:pPr>
            <a:endParaRPr lang="en-US"/>
          </a:p>
        </p:txBody>
      </p:sp>
      <p:sp>
        <p:nvSpPr>
          <p:cNvPr id="5" name="Rectangle 36"/>
          <p:cNvSpPr>
            <a:spLocks noChangeArrowheads="1"/>
          </p:cNvSpPr>
          <p:nvPr/>
        </p:nvSpPr>
        <p:spPr bwMode="gray">
          <a:xfrm rot="20388955">
            <a:off x="762000" y="1219200"/>
            <a:ext cx="4876800" cy="4876800"/>
          </a:xfrm>
          <a:prstGeom prst="rect">
            <a:avLst/>
          </a:prstGeom>
          <a:blipFill dpi="0" rotWithShape="1">
            <a:blip r:embed="rId3"/>
            <a:srcRect/>
            <a:stretch>
              <a:fillRect/>
            </a:stretch>
          </a:blipFill>
          <a:ln w="57150">
            <a:solidFill>
              <a:schemeClr val="bg2"/>
            </a:solidFill>
            <a:miter lim="800000"/>
            <a:headEnd/>
            <a:tailEnd/>
          </a:ln>
          <a:effectLst/>
        </p:spPr>
        <p:txBody>
          <a:bodyPr wrap="none" anchor="ctr"/>
          <a:lstStyle/>
          <a:p>
            <a:pPr>
              <a:defRPr/>
            </a:pPr>
            <a:endParaRPr lang="en-US"/>
          </a:p>
        </p:txBody>
      </p:sp>
      <p:pic>
        <p:nvPicPr>
          <p:cNvPr id="6" name="Picture 12" descr="01"/>
          <p:cNvPicPr>
            <a:picLocks noChangeAspect="1" noChangeArrowheads="1"/>
          </p:cNvPicPr>
          <p:nvPr/>
        </p:nvPicPr>
        <p:blipFill>
          <a:blip r:embed="rId4">
            <a:extLst>
              <a:ext uri="{28A0092B-C50C-407E-A947-70E740481C1C}">
                <a14:useLocalDpi xmlns:a14="http://schemas.microsoft.com/office/drawing/2010/main" val="0"/>
              </a:ext>
            </a:extLst>
          </a:blip>
          <a:srcRect l="15326" b="6250"/>
          <a:stretch>
            <a:fillRect/>
          </a:stretch>
        </p:blipFill>
        <p:spPr bwMode="gray">
          <a:xfrm>
            <a:off x="2466975" y="0"/>
            <a:ext cx="210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7"/>
          <p:cNvSpPr>
            <a:spLocks/>
          </p:cNvSpPr>
          <p:nvPr/>
        </p:nvSpPr>
        <p:spPr bwMode="gray">
          <a:xfrm>
            <a:off x="2895600" y="0"/>
            <a:ext cx="6248400" cy="6858000"/>
          </a:xfrm>
          <a:custGeom>
            <a:avLst/>
            <a:gdLst/>
            <a:ahLst/>
            <a:cxnLst>
              <a:cxn ang="0">
                <a:pos x="305" y="4317"/>
              </a:cxn>
              <a:cxn ang="0">
                <a:pos x="0" y="0"/>
              </a:cxn>
              <a:cxn ang="0">
                <a:pos x="3936" y="0"/>
              </a:cxn>
              <a:cxn ang="0">
                <a:pos x="3936" y="4320"/>
              </a:cxn>
              <a:cxn ang="0">
                <a:pos x="305" y="4317"/>
              </a:cxn>
            </a:cxnLst>
            <a:rect l="0" t="0" r="r" b="b"/>
            <a:pathLst>
              <a:path w="3936" h="4320">
                <a:moveTo>
                  <a:pt x="305" y="4317"/>
                </a:moveTo>
                <a:lnTo>
                  <a:pt x="0" y="0"/>
                </a:lnTo>
                <a:lnTo>
                  <a:pt x="3936" y="0"/>
                </a:lnTo>
                <a:lnTo>
                  <a:pt x="3936" y="4320"/>
                </a:lnTo>
                <a:lnTo>
                  <a:pt x="305" y="4317"/>
                </a:lnTo>
                <a:close/>
              </a:path>
            </a:pathLst>
          </a:custGeom>
          <a:gradFill rotWithShape="1">
            <a:gsLst>
              <a:gs pos="0">
                <a:schemeClr val="folHlink"/>
              </a:gs>
              <a:gs pos="100000">
                <a:schemeClr val="folHlink">
                  <a:gamma/>
                  <a:tint val="73725"/>
                  <a:invGamma/>
                </a:schemeClr>
              </a:gs>
            </a:gsLst>
            <a:lin ang="0" scaled="1"/>
          </a:gradFill>
          <a:ln w="9525">
            <a:noFill/>
            <a:round/>
            <a:headEnd/>
            <a:tailEnd/>
          </a:ln>
          <a:effectLst/>
        </p:spPr>
        <p:txBody>
          <a:bodyPr/>
          <a:lstStyle/>
          <a:p>
            <a:pPr>
              <a:defRPr/>
            </a:pPr>
            <a:endParaRPr lang="en-US"/>
          </a:p>
        </p:txBody>
      </p:sp>
      <p:sp>
        <p:nvSpPr>
          <p:cNvPr id="8" name="Text Box 11"/>
          <p:cNvSpPr txBox="1">
            <a:spLocks noChangeArrowheads="1"/>
          </p:cNvSpPr>
          <p:nvPr/>
        </p:nvSpPr>
        <p:spPr bwMode="gray">
          <a:xfrm>
            <a:off x="7772400" y="6186488"/>
            <a:ext cx="1035050" cy="366712"/>
          </a:xfrm>
          <a:prstGeom prst="rect">
            <a:avLst/>
          </a:prstGeom>
          <a:noFill/>
          <a:ln w="9525">
            <a:noFill/>
            <a:miter lim="800000"/>
            <a:headEnd/>
            <a:tailEnd/>
          </a:ln>
          <a:effectLst/>
        </p:spPr>
        <p:txBody>
          <a:bodyPr wrap="none">
            <a:spAutoFit/>
          </a:bodyPr>
          <a:lstStyle/>
          <a:p>
            <a:pPr>
              <a:defRPr/>
            </a:pPr>
            <a:r>
              <a:rPr lang="en-US"/>
              <a:t>L/O/G/O</a:t>
            </a:r>
          </a:p>
        </p:txBody>
      </p:sp>
      <p:sp>
        <p:nvSpPr>
          <p:cNvPr id="9" name="Line 13"/>
          <p:cNvSpPr>
            <a:spLocks noChangeShapeType="1"/>
          </p:cNvSpPr>
          <p:nvPr/>
        </p:nvSpPr>
        <p:spPr bwMode="gray">
          <a:xfrm>
            <a:off x="3657600" y="5257800"/>
            <a:ext cx="5029200" cy="0"/>
          </a:xfrm>
          <a:prstGeom prst="line">
            <a:avLst/>
          </a:prstGeom>
          <a:noFill/>
          <a:ln w="9525">
            <a:solidFill>
              <a:schemeClr val="bg1"/>
            </a:solidFill>
            <a:round/>
            <a:headEnd/>
            <a:tailEnd/>
          </a:ln>
          <a:effectLst/>
        </p:spPr>
        <p:txBody>
          <a:bodyPr/>
          <a:lstStyle/>
          <a:p>
            <a:pPr>
              <a:defRPr/>
            </a:pPr>
            <a:endParaRPr lang="en-US"/>
          </a:p>
        </p:txBody>
      </p:sp>
      <p:sp>
        <p:nvSpPr>
          <p:cNvPr id="10" name="Line 14"/>
          <p:cNvSpPr>
            <a:spLocks noChangeShapeType="1"/>
          </p:cNvSpPr>
          <p:nvPr/>
        </p:nvSpPr>
        <p:spPr bwMode="gray">
          <a:xfrm>
            <a:off x="3657600" y="5486400"/>
            <a:ext cx="5029200" cy="0"/>
          </a:xfrm>
          <a:prstGeom prst="line">
            <a:avLst/>
          </a:prstGeom>
          <a:noFill/>
          <a:ln w="9525">
            <a:solidFill>
              <a:schemeClr val="bg1"/>
            </a:solidFill>
            <a:round/>
            <a:headEnd/>
            <a:tailEnd/>
          </a:ln>
          <a:effectLst/>
        </p:spPr>
        <p:txBody>
          <a:bodyPr/>
          <a:lstStyle/>
          <a:p>
            <a:pPr>
              <a:defRPr/>
            </a:pPr>
            <a:endParaRPr lang="en-US"/>
          </a:p>
        </p:txBody>
      </p:sp>
      <p:sp>
        <p:nvSpPr>
          <p:cNvPr id="11" name="Line 15"/>
          <p:cNvSpPr>
            <a:spLocks noChangeShapeType="1"/>
          </p:cNvSpPr>
          <p:nvPr/>
        </p:nvSpPr>
        <p:spPr bwMode="gray">
          <a:xfrm>
            <a:off x="3657600" y="5715000"/>
            <a:ext cx="5029200" cy="0"/>
          </a:xfrm>
          <a:prstGeom prst="line">
            <a:avLst/>
          </a:prstGeom>
          <a:noFill/>
          <a:ln w="9525">
            <a:solidFill>
              <a:schemeClr val="bg1"/>
            </a:solidFill>
            <a:round/>
            <a:headEnd/>
            <a:tailEnd/>
          </a:ln>
          <a:effectLst/>
        </p:spPr>
        <p:txBody>
          <a:bodyPr/>
          <a:lstStyle/>
          <a:p>
            <a:pPr>
              <a:defRPr/>
            </a:pPr>
            <a:endParaRPr lang="en-US"/>
          </a:p>
        </p:txBody>
      </p:sp>
      <p:sp>
        <p:nvSpPr>
          <p:cNvPr id="12" name="Line 16"/>
          <p:cNvSpPr>
            <a:spLocks noChangeShapeType="1"/>
          </p:cNvSpPr>
          <p:nvPr/>
        </p:nvSpPr>
        <p:spPr bwMode="gray">
          <a:xfrm>
            <a:off x="3657600" y="5943600"/>
            <a:ext cx="5029200" cy="0"/>
          </a:xfrm>
          <a:prstGeom prst="line">
            <a:avLst/>
          </a:prstGeom>
          <a:noFill/>
          <a:ln w="9525">
            <a:solidFill>
              <a:schemeClr val="bg1"/>
            </a:solidFill>
            <a:round/>
            <a:headEnd/>
            <a:tailEnd/>
          </a:ln>
          <a:effectLst/>
        </p:spPr>
        <p:txBody>
          <a:bodyPr/>
          <a:lstStyle/>
          <a:p>
            <a:pPr>
              <a:defRPr/>
            </a:pPr>
            <a:endParaRPr lang="en-US"/>
          </a:p>
        </p:txBody>
      </p:sp>
      <p:sp>
        <p:nvSpPr>
          <p:cNvPr id="13" name="Line 17"/>
          <p:cNvSpPr>
            <a:spLocks noChangeShapeType="1"/>
          </p:cNvSpPr>
          <p:nvPr/>
        </p:nvSpPr>
        <p:spPr bwMode="gray">
          <a:xfrm>
            <a:off x="3657600" y="6172200"/>
            <a:ext cx="5029200" cy="0"/>
          </a:xfrm>
          <a:prstGeom prst="line">
            <a:avLst/>
          </a:prstGeom>
          <a:noFill/>
          <a:ln w="9525">
            <a:solidFill>
              <a:schemeClr val="bg1"/>
            </a:solidFill>
            <a:round/>
            <a:headEnd/>
            <a:tailEnd/>
          </a:ln>
          <a:effectLst/>
        </p:spPr>
        <p:txBody>
          <a:bodyPr/>
          <a:lstStyle/>
          <a:p>
            <a:pPr>
              <a:defRPr/>
            </a:pPr>
            <a:endParaRPr lang="en-US"/>
          </a:p>
        </p:txBody>
      </p:sp>
      <p:pic>
        <p:nvPicPr>
          <p:cNvPr id="14" name="Picture 29" descr="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444625" y="0"/>
            <a:ext cx="3841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descr="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676400" y="1193800"/>
            <a:ext cx="3968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4" descr="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3657600" y="4884738"/>
            <a:ext cx="29718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535863" y="6627813"/>
            <a:ext cx="1608137" cy="230187"/>
          </a:xfrm>
          <a:prstGeom prst="rect">
            <a:avLst/>
          </a:prstGeom>
          <a:noFill/>
        </p:spPr>
        <p:txBody>
          <a:bodyPr wrap="none">
            <a:spAutoFit/>
          </a:bodyPr>
          <a:lstStyle/>
          <a:p>
            <a:pPr algn="r">
              <a:defRPr/>
            </a:pPr>
            <a:r>
              <a:rPr lang="en-US" sz="900">
                <a:latin typeface="+mn-lt"/>
              </a:rPr>
              <a:t>www.trungtamtinhoc.edu.vn</a:t>
            </a:r>
          </a:p>
        </p:txBody>
      </p:sp>
      <p:sp>
        <p:nvSpPr>
          <p:cNvPr id="8194" name="Rectangle 2"/>
          <p:cNvSpPr>
            <a:spLocks noGrp="1" noChangeArrowheads="1"/>
          </p:cNvSpPr>
          <p:nvPr>
            <p:ph type="ctrTitle"/>
          </p:nvPr>
        </p:nvSpPr>
        <p:spPr>
          <a:xfrm>
            <a:off x="3048000" y="1295400"/>
            <a:ext cx="5638800" cy="1012825"/>
          </a:xfrm>
        </p:spPr>
        <p:txBody>
          <a:bodyPr/>
          <a:lstStyle>
            <a:lvl1pPr algn="r">
              <a:defRPr sz="5500"/>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3733800" y="2514600"/>
            <a:ext cx="4953000" cy="533400"/>
          </a:xfrm>
          <a:effectLst>
            <a:outerShdw dist="17961" dir="2700000" algn="ctr" rotWithShape="0">
              <a:schemeClr val="bg2"/>
            </a:outerShdw>
          </a:effectLst>
        </p:spPr>
        <p:txBody>
          <a:bodyPr/>
          <a:lstStyle>
            <a:lvl1pPr marL="0" indent="0" algn="r">
              <a:buFontTx/>
              <a:buNone/>
              <a:defRPr sz="2000"/>
            </a:lvl1pPr>
          </a:lstStyle>
          <a:p>
            <a:r>
              <a:rPr lang="en-US" smtClean="0"/>
              <a:t>Click to edit Master subtitle style</a:t>
            </a:r>
            <a:endParaRPr lang="en-US"/>
          </a:p>
        </p:txBody>
      </p:sp>
      <p:sp>
        <p:nvSpPr>
          <p:cNvPr id="18" name="Rectangle 4"/>
          <p:cNvSpPr>
            <a:spLocks noGrp="1" noChangeArrowheads="1"/>
          </p:cNvSpPr>
          <p:nvPr>
            <p:ph type="dt" sz="half" idx="10"/>
          </p:nvPr>
        </p:nvSpPr>
        <p:spPr>
          <a:xfrm>
            <a:off x="457200" y="6477000"/>
            <a:ext cx="2133600" cy="244475"/>
          </a:xfrm>
        </p:spPr>
        <p:txBody>
          <a:bodyPr/>
          <a:lstStyle>
            <a:lvl1pPr>
              <a:defRPr/>
            </a:lvl1pPr>
          </a:lstStyle>
          <a:p>
            <a:pPr>
              <a:defRPr/>
            </a:pPr>
            <a:endParaRPr lang="en-US"/>
          </a:p>
        </p:txBody>
      </p:sp>
      <p:sp>
        <p:nvSpPr>
          <p:cNvPr id="19" name="Rectangle 5"/>
          <p:cNvSpPr>
            <a:spLocks noGrp="1" noChangeArrowheads="1"/>
          </p:cNvSpPr>
          <p:nvPr>
            <p:ph type="ftr" sz="quarter" idx="11"/>
          </p:nvPr>
        </p:nvSpPr>
        <p:spPr>
          <a:xfrm>
            <a:off x="3124200" y="6477000"/>
            <a:ext cx="2895600" cy="244475"/>
          </a:xfrm>
        </p:spPr>
        <p:txBody>
          <a:bodyPr/>
          <a:lstStyle>
            <a:lvl1pPr>
              <a:defRPr/>
            </a:lvl1pPr>
          </a:lstStyle>
          <a:p>
            <a:pPr>
              <a:defRPr/>
            </a:pPr>
            <a:endParaRPr lang="en-US"/>
          </a:p>
        </p:txBody>
      </p:sp>
      <p:sp>
        <p:nvSpPr>
          <p:cNvPr id="20" name="Rectangle 6"/>
          <p:cNvSpPr>
            <a:spLocks noGrp="1" noChangeArrowheads="1"/>
          </p:cNvSpPr>
          <p:nvPr>
            <p:ph type="sldNum" sz="quarter" idx="12"/>
          </p:nvPr>
        </p:nvSpPr>
        <p:spPr>
          <a:xfrm>
            <a:off x="6553200" y="6477000"/>
            <a:ext cx="2133600" cy="244475"/>
          </a:xfrm>
        </p:spPr>
        <p:txBody>
          <a:bodyPr/>
          <a:lstStyle>
            <a:lvl1pPr>
              <a:defRPr/>
            </a:lvl1pPr>
          </a:lstStyle>
          <a:p>
            <a:pPr>
              <a:defRPr/>
            </a:pPr>
            <a:fld id="{781E05E3-0576-401F-80C1-A26A254BE8C2}" type="slidenum">
              <a:rPr lang="en-US"/>
              <a:pPr>
                <a:defRPr/>
              </a:pPr>
              <a:t>‹#›</a:t>
            </a:fld>
            <a:endParaRPr lang="en-US"/>
          </a:p>
        </p:txBody>
      </p:sp>
    </p:spTree>
    <p:extLst>
      <p:ext uri="{BB962C8B-B14F-4D97-AF65-F5344CB8AC3E}">
        <p14:creationId xmlns:p14="http://schemas.microsoft.com/office/powerpoint/2010/main" val="51607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B0A99D-9548-4983-8D47-B8D6306DA9F1}" type="slidenum">
              <a:rPr lang="en-US"/>
              <a:pPr>
                <a:defRPr/>
              </a:pPr>
              <a:t>‹#›</a:t>
            </a:fld>
            <a:endParaRPr lang="en-US"/>
          </a:p>
        </p:txBody>
      </p:sp>
    </p:spTree>
    <p:extLst>
      <p:ext uri="{BB962C8B-B14F-4D97-AF65-F5344CB8AC3E}">
        <p14:creationId xmlns:p14="http://schemas.microsoft.com/office/powerpoint/2010/main" val="2299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5F629-E789-49FD-A840-3FD5AC5E943C}" type="slidenum">
              <a:rPr lang="en-US"/>
              <a:pPr>
                <a:defRPr/>
              </a:pPr>
              <a:t>‹#›</a:t>
            </a:fld>
            <a:endParaRPr lang="en-US"/>
          </a:p>
        </p:txBody>
      </p:sp>
    </p:spTree>
    <p:extLst>
      <p:ext uri="{BB962C8B-B14F-4D97-AF65-F5344CB8AC3E}">
        <p14:creationId xmlns:p14="http://schemas.microsoft.com/office/powerpoint/2010/main" val="169730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5"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6"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7"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8" name="Freeform 6"/>
          <p:cNvSpPr>
            <a:spLocks/>
          </p:cNvSpPr>
          <p:nvPr/>
        </p:nvSpPr>
        <p:spPr bwMode="hidden">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9"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10" name="Freeform 8"/>
          <p:cNvSpPr>
            <a:spLocks/>
          </p:cNvSpPr>
          <p:nvPr/>
        </p:nvSpPr>
        <p:spPr bwMode="invGray">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11"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4106" name="Rectangle 10"/>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4107"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CAE48A9E-6FF0-4915-AE77-67B5542AA2D6}" type="slidenum">
              <a:rPr lang="en-US"/>
              <a:pPr>
                <a:defRPr/>
              </a:pPr>
              <a:t>‹#›</a:t>
            </a:fld>
            <a:endParaRPr lang="en-US"/>
          </a:p>
        </p:txBody>
      </p:sp>
    </p:spTree>
    <p:extLst>
      <p:ext uri="{BB962C8B-B14F-4D97-AF65-F5344CB8AC3E}">
        <p14:creationId xmlns:p14="http://schemas.microsoft.com/office/powerpoint/2010/main" val="11210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F9514EA-B3C4-45E7-A43C-E241CB2BE68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5971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5A82EEA-0647-4724-BA02-E2776C2ACDC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68229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20CF9B4-2F54-4D65-A516-07F991B07A2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98692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9EE25CA-015E-4733-A6DC-FB26435DD82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30444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E97A590D-0214-4972-B63E-F87B3024807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3386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6FAC2C5-C96C-4E00-9B72-73BE9A17950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41876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FD2AC43-B6DE-412C-80C0-B4495D67D4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030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6D20BE-0973-42DB-B8A0-7A8C25002F6B}" type="slidenum">
              <a:rPr lang="en-US"/>
              <a:pPr>
                <a:defRPr/>
              </a:pPr>
              <a:t>‹#›</a:t>
            </a:fld>
            <a:endParaRPr lang="en-US"/>
          </a:p>
        </p:txBody>
      </p:sp>
    </p:spTree>
    <p:extLst>
      <p:ext uri="{BB962C8B-B14F-4D97-AF65-F5344CB8AC3E}">
        <p14:creationId xmlns:p14="http://schemas.microsoft.com/office/powerpoint/2010/main" val="4053458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EC93945-8A5C-46D7-A7F1-1400B193219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3780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9BC3BEB-4DCB-4D8E-AE6D-BE6FD90C1D2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65509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CAC1851-CCA0-4E76-9599-1761A7F154E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96960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5"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6"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7"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8" name="Freeform 6"/>
          <p:cNvSpPr>
            <a:spLocks/>
          </p:cNvSpPr>
          <p:nvPr/>
        </p:nvSpPr>
        <p:spPr bwMode="hidden">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9"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10" name="Freeform 8"/>
          <p:cNvSpPr>
            <a:spLocks/>
          </p:cNvSpPr>
          <p:nvPr/>
        </p:nvSpPr>
        <p:spPr bwMode="invGray">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11"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4106" name="Rectangle 10"/>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4107"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CAE48A9E-6FF0-4915-AE77-67B5542AA2D6}" type="slidenum">
              <a:rPr lang="en-US"/>
              <a:pPr>
                <a:defRPr/>
              </a:pPr>
              <a:t>‹#›</a:t>
            </a:fld>
            <a:endParaRPr lang="en-US"/>
          </a:p>
        </p:txBody>
      </p:sp>
    </p:spTree>
    <p:extLst>
      <p:ext uri="{BB962C8B-B14F-4D97-AF65-F5344CB8AC3E}">
        <p14:creationId xmlns:p14="http://schemas.microsoft.com/office/powerpoint/2010/main" val="210817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F9514EA-B3C4-45E7-A43C-E241CB2BE68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17245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5A82EEA-0647-4724-BA02-E2776C2ACDC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4600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20CF9B4-2F54-4D65-A516-07F991B07A2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91019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9EE25CA-015E-4733-A6DC-FB26435DD82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957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E97A590D-0214-4972-B63E-F87B3024807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65597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6FAC2C5-C96C-4E00-9B72-73BE9A17950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2694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FE0D1-9B25-4EE0-9A99-B6C3108F77F1}" type="slidenum">
              <a:rPr lang="en-US"/>
              <a:pPr>
                <a:defRPr/>
              </a:pPr>
              <a:t>‹#›</a:t>
            </a:fld>
            <a:endParaRPr lang="en-US"/>
          </a:p>
        </p:txBody>
      </p:sp>
    </p:spTree>
    <p:extLst>
      <p:ext uri="{BB962C8B-B14F-4D97-AF65-F5344CB8AC3E}">
        <p14:creationId xmlns:p14="http://schemas.microsoft.com/office/powerpoint/2010/main" val="465010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FD2AC43-B6DE-412C-80C0-B4495D67D4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81033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EC93945-8A5C-46D7-A7F1-1400B193219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092181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9BC3BEB-4DCB-4D8E-AE6D-BE6FD90C1D2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3957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CAC1851-CCA0-4E76-9599-1761A7F154E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83734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5"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6"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7"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8" name="Freeform 6"/>
          <p:cNvSpPr>
            <a:spLocks/>
          </p:cNvSpPr>
          <p:nvPr/>
        </p:nvSpPr>
        <p:spPr bwMode="hidden">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9"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10" name="Freeform 8"/>
          <p:cNvSpPr>
            <a:spLocks/>
          </p:cNvSpPr>
          <p:nvPr/>
        </p:nvSpPr>
        <p:spPr bwMode="invGray">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11"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4106" name="Rectangle 10"/>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4107"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CAE48A9E-6FF0-4915-AE77-67B5542AA2D6}" type="slidenum">
              <a:rPr lang="en-US"/>
              <a:pPr>
                <a:defRPr/>
              </a:pPr>
              <a:t>‹#›</a:t>
            </a:fld>
            <a:endParaRPr lang="en-US"/>
          </a:p>
        </p:txBody>
      </p:sp>
    </p:spTree>
    <p:extLst>
      <p:ext uri="{BB962C8B-B14F-4D97-AF65-F5344CB8AC3E}">
        <p14:creationId xmlns:p14="http://schemas.microsoft.com/office/powerpoint/2010/main" val="18151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FF9514EA-B3C4-45E7-A43C-E241CB2BE68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461734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5A82EEA-0647-4724-BA02-E2776C2ACDC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164946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20CF9B4-2F54-4D65-A516-07F991B07A2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38504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C9EE25CA-015E-4733-A6DC-FB26435DD82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288033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E97A590D-0214-4972-B63E-F87B3024807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02618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9BE8A4-A078-4CC3-94FD-24325962729F}" type="slidenum">
              <a:rPr lang="en-US"/>
              <a:pPr>
                <a:defRPr/>
              </a:pPr>
              <a:t>‹#›</a:t>
            </a:fld>
            <a:endParaRPr lang="en-US"/>
          </a:p>
        </p:txBody>
      </p:sp>
    </p:spTree>
    <p:extLst>
      <p:ext uri="{BB962C8B-B14F-4D97-AF65-F5344CB8AC3E}">
        <p14:creationId xmlns:p14="http://schemas.microsoft.com/office/powerpoint/2010/main" val="650359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6FAC2C5-C96C-4E00-9B72-73BE9A17950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15689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FD2AC43-B6DE-412C-80C0-B4495D67D4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3250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EC93945-8A5C-46D7-A7F1-1400B193219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665046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9BC3BEB-4DCB-4D8E-AE6D-BE6FD90C1D2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1037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CAC1851-CCA0-4E76-9599-1761A7F154E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338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500AC2-EC07-47C5-9845-50B9D472A8F3}" type="slidenum">
              <a:rPr lang="en-US"/>
              <a:pPr>
                <a:defRPr/>
              </a:pPr>
              <a:t>‹#›</a:t>
            </a:fld>
            <a:endParaRPr lang="en-US"/>
          </a:p>
        </p:txBody>
      </p:sp>
    </p:spTree>
    <p:extLst>
      <p:ext uri="{BB962C8B-B14F-4D97-AF65-F5344CB8AC3E}">
        <p14:creationId xmlns:p14="http://schemas.microsoft.com/office/powerpoint/2010/main" val="71790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0EB020-1D96-4CD3-8AA0-8D0ADB1FB1BB}" type="slidenum">
              <a:rPr lang="en-US"/>
              <a:pPr>
                <a:defRPr/>
              </a:pPr>
              <a:t>‹#›</a:t>
            </a:fld>
            <a:endParaRPr lang="en-US"/>
          </a:p>
        </p:txBody>
      </p:sp>
    </p:spTree>
    <p:extLst>
      <p:ext uri="{BB962C8B-B14F-4D97-AF65-F5344CB8AC3E}">
        <p14:creationId xmlns:p14="http://schemas.microsoft.com/office/powerpoint/2010/main" val="34759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EDAC9B-B940-46C1-B27B-A42E357BDD55}" type="slidenum">
              <a:rPr lang="en-US"/>
              <a:pPr>
                <a:defRPr/>
              </a:pPr>
              <a:t>‹#›</a:t>
            </a:fld>
            <a:endParaRPr lang="en-US"/>
          </a:p>
        </p:txBody>
      </p:sp>
    </p:spTree>
    <p:extLst>
      <p:ext uri="{BB962C8B-B14F-4D97-AF65-F5344CB8AC3E}">
        <p14:creationId xmlns:p14="http://schemas.microsoft.com/office/powerpoint/2010/main" val="252975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57BA64-76FB-4912-9646-1C40793C2D57}" type="slidenum">
              <a:rPr lang="en-US"/>
              <a:pPr>
                <a:defRPr/>
              </a:pPr>
              <a:t>‹#›</a:t>
            </a:fld>
            <a:endParaRPr lang="en-US"/>
          </a:p>
        </p:txBody>
      </p:sp>
    </p:spTree>
    <p:extLst>
      <p:ext uri="{BB962C8B-B14F-4D97-AF65-F5344CB8AC3E}">
        <p14:creationId xmlns:p14="http://schemas.microsoft.com/office/powerpoint/2010/main" val="373988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C993CD-4B01-49A1-A6B8-5DE0A0736240}" type="slidenum">
              <a:rPr lang="en-US"/>
              <a:pPr>
                <a:defRPr/>
              </a:pPr>
              <a:t>‹#›</a:t>
            </a:fld>
            <a:endParaRPr lang="en-US"/>
          </a:p>
        </p:txBody>
      </p:sp>
    </p:spTree>
    <p:extLst>
      <p:ext uri="{BB962C8B-B14F-4D97-AF65-F5344CB8AC3E}">
        <p14:creationId xmlns:p14="http://schemas.microsoft.com/office/powerpoint/2010/main" val="1002782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8" descr="01"/>
          <p:cNvPicPr>
            <a:picLocks noChangeAspect="1" noChangeArrowheads="1"/>
          </p:cNvPicPr>
          <p:nvPr/>
        </p:nvPicPr>
        <p:blipFill>
          <a:blip r:embed="rId13">
            <a:extLst>
              <a:ext uri="{28A0092B-C50C-407E-A947-70E740481C1C}">
                <a14:useLocalDpi xmlns:a14="http://schemas.microsoft.com/office/drawing/2010/main" val="0"/>
              </a:ext>
            </a:extLst>
          </a:blip>
          <a:srcRect l="8531" b="6250"/>
          <a:stretch>
            <a:fillRect/>
          </a:stretch>
        </p:blipFill>
        <p:spPr bwMode="gray">
          <a:xfrm>
            <a:off x="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 name="Freeform 29"/>
          <p:cNvSpPr>
            <a:spLocks/>
          </p:cNvSpPr>
          <p:nvPr/>
        </p:nvSpPr>
        <p:spPr bwMode="ltGray">
          <a:xfrm>
            <a:off x="228600" y="0"/>
            <a:ext cx="8915400" cy="6883400"/>
          </a:xfrm>
          <a:custGeom>
            <a:avLst/>
            <a:gdLst/>
            <a:ahLst/>
            <a:cxnLst>
              <a:cxn ang="0">
                <a:pos x="312" y="4336"/>
              </a:cxn>
              <a:cxn ang="0">
                <a:pos x="0" y="0"/>
              </a:cxn>
              <a:cxn ang="0">
                <a:pos x="5480" y="0"/>
              </a:cxn>
              <a:cxn ang="0">
                <a:pos x="5480" y="4320"/>
              </a:cxn>
              <a:cxn ang="0">
                <a:pos x="312" y="4336"/>
              </a:cxn>
            </a:cxnLst>
            <a:rect l="0" t="0" r="r" b="b"/>
            <a:pathLst>
              <a:path w="5480" h="4336">
                <a:moveTo>
                  <a:pt x="312" y="4336"/>
                </a:moveTo>
                <a:lnTo>
                  <a:pt x="0" y="0"/>
                </a:lnTo>
                <a:lnTo>
                  <a:pt x="5480" y="0"/>
                </a:lnTo>
                <a:lnTo>
                  <a:pt x="5480" y="4320"/>
                </a:lnTo>
                <a:lnTo>
                  <a:pt x="312" y="4336"/>
                </a:lnTo>
                <a:close/>
              </a:path>
            </a:pathLst>
          </a:custGeom>
          <a:gradFill rotWithShape="1">
            <a:gsLst>
              <a:gs pos="0">
                <a:schemeClr val="folHlink">
                  <a:gamma/>
                  <a:tint val="33725"/>
                  <a:invGamma/>
                </a:schemeClr>
              </a:gs>
              <a:gs pos="100000">
                <a:schemeClr val="folHlink"/>
              </a:gs>
            </a:gsLst>
            <a:lin ang="0" scaled="1"/>
          </a:gradFill>
          <a:ln w="9525">
            <a:noFill/>
            <a:round/>
            <a:headEnd/>
            <a:tailEnd/>
          </a:ln>
          <a:effectLst/>
        </p:spPr>
        <p:txBody>
          <a:bodyPr/>
          <a:lstStyle/>
          <a:p>
            <a:pPr>
              <a:defRPr/>
            </a:pPr>
            <a:endParaRPr lang="en-US"/>
          </a:p>
        </p:txBody>
      </p:sp>
      <p:sp>
        <p:nvSpPr>
          <p:cNvPr id="2" name="Rectangle 2"/>
          <p:cNvSpPr>
            <a:spLocks noGrp="1" noChangeArrowheads="1"/>
          </p:cNvSpPr>
          <p:nvPr>
            <p:ph type="title"/>
          </p:nvPr>
        </p:nvSpPr>
        <p:spPr bwMode="gray">
          <a:xfrm>
            <a:off x="914400" y="76200"/>
            <a:ext cx="6934200" cy="91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gray">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281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 name="Rectangle 5"/>
          <p:cNvSpPr>
            <a:spLocks noGrp="1" noChangeArrowheads="1"/>
          </p:cNvSpPr>
          <p:nvPr>
            <p:ph type="ftr" sz="quarter" idx="3"/>
          </p:nvPr>
        </p:nvSpPr>
        <p:spPr bwMode="gray">
          <a:xfrm>
            <a:off x="5029200" y="6477000"/>
            <a:ext cx="1981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gray">
          <a:xfrm>
            <a:off x="152400" y="6477000"/>
            <a:ext cx="381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9993FA7-BE6E-4CE0-95EB-728385986109}" type="slidenum">
              <a:rPr lang="en-US"/>
              <a:pPr>
                <a:defRPr/>
              </a:pPr>
              <a:t>‹#›</a:t>
            </a:fld>
            <a:endParaRPr lang="en-US"/>
          </a:p>
        </p:txBody>
      </p:sp>
      <p:pic>
        <p:nvPicPr>
          <p:cNvPr id="1033" name="Picture 20" descr="0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76200" y="5638800"/>
            <a:ext cx="1676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22"/>
          <p:cNvGrpSpPr>
            <a:grpSpLocks/>
          </p:cNvGrpSpPr>
          <p:nvPr/>
        </p:nvGrpSpPr>
        <p:grpSpPr bwMode="auto">
          <a:xfrm>
            <a:off x="762000" y="381000"/>
            <a:ext cx="6781800" cy="609600"/>
            <a:chOff x="480" y="240"/>
            <a:chExt cx="3168" cy="576"/>
          </a:xfrm>
        </p:grpSpPr>
        <p:sp>
          <p:nvSpPr>
            <p:cNvPr id="1047" name="Line 23"/>
            <p:cNvSpPr>
              <a:spLocks noChangeShapeType="1"/>
            </p:cNvSpPr>
            <p:nvPr/>
          </p:nvSpPr>
          <p:spPr bwMode="gray">
            <a:xfrm>
              <a:off x="480" y="240"/>
              <a:ext cx="3168" cy="0"/>
            </a:xfrm>
            <a:prstGeom prst="line">
              <a:avLst/>
            </a:prstGeom>
            <a:noFill/>
            <a:ln w="9525">
              <a:solidFill>
                <a:schemeClr val="bg1">
                  <a:alpha val="50000"/>
                </a:schemeClr>
              </a:solidFill>
              <a:round/>
              <a:headEnd/>
              <a:tailEnd/>
            </a:ln>
            <a:effectLst/>
          </p:spPr>
          <p:txBody>
            <a:bodyPr/>
            <a:lstStyle/>
            <a:p>
              <a:pPr>
                <a:defRPr/>
              </a:pPr>
              <a:endParaRPr lang="en-US"/>
            </a:p>
          </p:txBody>
        </p:sp>
        <p:sp>
          <p:nvSpPr>
            <p:cNvPr id="1048" name="Line 24"/>
            <p:cNvSpPr>
              <a:spLocks noChangeShapeType="1"/>
            </p:cNvSpPr>
            <p:nvPr/>
          </p:nvSpPr>
          <p:spPr bwMode="gray">
            <a:xfrm>
              <a:off x="480" y="384"/>
              <a:ext cx="3168" cy="0"/>
            </a:xfrm>
            <a:prstGeom prst="line">
              <a:avLst/>
            </a:prstGeom>
            <a:noFill/>
            <a:ln w="9525">
              <a:solidFill>
                <a:schemeClr val="bg1">
                  <a:alpha val="50000"/>
                </a:schemeClr>
              </a:solidFill>
              <a:round/>
              <a:headEnd/>
              <a:tailEnd/>
            </a:ln>
            <a:effectLst/>
          </p:spPr>
          <p:txBody>
            <a:bodyPr/>
            <a:lstStyle/>
            <a:p>
              <a:pPr>
                <a:defRPr/>
              </a:pPr>
              <a:endParaRPr lang="en-US"/>
            </a:p>
          </p:txBody>
        </p:sp>
        <p:sp>
          <p:nvSpPr>
            <p:cNvPr id="1049" name="Line 25"/>
            <p:cNvSpPr>
              <a:spLocks noChangeShapeType="1"/>
            </p:cNvSpPr>
            <p:nvPr/>
          </p:nvSpPr>
          <p:spPr bwMode="gray">
            <a:xfrm>
              <a:off x="480" y="528"/>
              <a:ext cx="3168" cy="0"/>
            </a:xfrm>
            <a:prstGeom prst="line">
              <a:avLst/>
            </a:prstGeom>
            <a:noFill/>
            <a:ln w="9525">
              <a:solidFill>
                <a:schemeClr val="bg1">
                  <a:alpha val="50000"/>
                </a:schemeClr>
              </a:solidFill>
              <a:round/>
              <a:headEnd/>
              <a:tailEnd/>
            </a:ln>
            <a:effectLst/>
          </p:spPr>
          <p:txBody>
            <a:bodyPr/>
            <a:lstStyle/>
            <a:p>
              <a:pPr>
                <a:defRPr/>
              </a:pPr>
              <a:endParaRPr lang="en-US"/>
            </a:p>
          </p:txBody>
        </p:sp>
        <p:sp>
          <p:nvSpPr>
            <p:cNvPr id="1050" name="Line 26"/>
            <p:cNvSpPr>
              <a:spLocks noChangeShapeType="1"/>
            </p:cNvSpPr>
            <p:nvPr/>
          </p:nvSpPr>
          <p:spPr bwMode="gray">
            <a:xfrm>
              <a:off x="480" y="672"/>
              <a:ext cx="3168" cy="0"/>
            </a:xfrm>
            <a:prstGeom prst="line">
              <a:avLst/>
            </a:prstGeom>
            <a:noFill/>
            <a:ln w="9525">
              <a:solidFill>
                <a:schemeClr val="bg1">
                  <a:alpha val="50000"/>
                </a:schemeClr>
              </a:solidFill>
              <a:round/>
              <a:headEnd/>
              <a:tailEnd/>
            </a:ln>
            <a:effectLst/>
          </p:spPr>
          <p:txBody>
            <a:bodyPr/>
            <a:lstStyle/>
            <a:p>
              <a:pPr>
                <a:defRPr/>
              </a:pPr>
              <a:endParaRPr lang="en-US"/>
            </a:p>
          </p:txBody>
        </p:sp>
        <p:sp>
          <p:nvSpPr>
            <p:cNvPr id="1051" name="Line 27"/>
            <p:cNvSpPr>
              <a:spLocks noChangeShapeType="1"/>
            </p:cNvSpPr>
            <p:nvPr/>
          </p:nvSpPr>
          <p:spPr bwMode="gray">
            <a:xfrm>
              <a:off x="480" y="816"/>
              <a:ext cx="3168" cy="0"/>
            </a:xfrm>
            <a:prstGeom prst="line">
              <a:avLst/>
            </a:prstGeom>
            <a:noFill/>
            <a:ln w="9525">
              <a:solidFill>
                <a:schemeClr val="bg1">
                  <a:alpha val="50000"/>
                </a:schemeClr>
              </a:solidFill>
              <a:round/>
              <a:headEnd/>
              <a:tailEnd/>
            </a:ln>
            <a:effectLst/>
          </p:spPr>
          <p:txBody>
            <a:bodyPr/>
            <a:lstStyle/>
            <a:p>
              <a:pPr>
                <a:defRPr/>
              </a:pPr>
              <a:endParaRPr lang="en-US"/>
            </a:p>
          </p:txBody>
        </p:sp>
      </p:grpSp>
      <p:sp>
        <p:nvSpPr>
          <p:cNvPr id="1040" name="Rectangle 16" descr="04"/>
          <p:cNvSpPr>
            <a:spLocks noChangeArrowheads="1"/>
          </p:cNvSpPr>
          <p:nvPr/>
        </p:nvSpPr>
        <p:spPr bwMode="gray">
          <a:xfrm rot="1760290">
            <a:off x="8013700" y="263525"/>
            <a:ext cx="901700" cy="901700"/>
          </a:xfrm>
          <a:prstGeom prst="rect">
            <a:avLst/>
          </a:prstGeom>
          <a:blipFill dpi="0" rotWithShape="1">
            <a:blip r:embed="rId15" cstate="print"/>
            <a:srcRect/>
            <a:stretch>
              <a:fillRect/>
            </a:stretch>
          </a:blipFill>
          <a:ln w="38100">
            <a:solidFill>
              <a:schemeClr val="bg2"/>
            </a:solidFill>
            <a:miter lim="800000"/>
            <a:headEnd/>
            <a:tailEnd/>
          </a:ln>
          <a:effectLst/>
        </p:spPr>
        <p:txBody>
          <a:bodyPr wrap="none" anchor="ctr"/>
          <a:lstStyle/>
          <a:p>
            <a:pPr>
              <a:defRPr/>
            </a:pPr>
            <a:endParaRPr lang="en-US"/>
          </a:p>
        </p:txBody>
      </p:sp>
      <p:sp>
        <p:nvSpPr>
          <p:cNvPr id="1041" name="Rectangle 17" descr="03"/>
          <p:cNvSpPr>
            <a:spLocks noChangeArrowheads="1"/>
          </p:cNvSpPr>
          <p:nvPr/>
        </p:nvSpPr>
        <p:spPr bwMode="gray">
          <a:xfrm rot="682726">
            <a:off x="7283450" y="211138"/>
            <a:ext cx="1022350" cy="1022350"/>
          </a:xfrm>
          <a:prstGeom prst="rect">
            <a:avLst/>
          </a:prstGeom>
          <a:blipFill dpi="0" rotWithShape="1">
            <a:blip r:embed="rId16" cstate="print"/>
            <a:srcRect/>
            <a:stretch>
              <a:fillRect/>
            </a:stretch>
          </a:blipFill>
          <a:ln w="57150">
            <a:solidFill>
              <a:schemeClr val="bg2"/>
            </a:solidFill>
            <a:miter lim="800000"/>
            <a:headEnd/>
            <a:tailEnd/>
          </a:ln>
          <a:effectLst/>
        </p:spPr>
        <p:txBody>
          <a:bodyPr wrap="none" anchor="ctr"/>
          <a:lstStyle/>
          <a:p>
            <a:pPr>
              <a:defRPr/>
            </a:pPr>
            <a:endParaRPr lang="en-US"/>
          </a:p>
        </p:txBody>
      </p:sp>
      <p:pic>
        <p:nvPicPr>
          <p:cNvPr id="1037" name="Picture 19" descr="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7747000" y="0"/>
            <a:ext cx="19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8" descr="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8674100" y="193675"/>
            <a:ext cx="165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7535863" y="6627813"/>
            <a:ext cx="1608137" cy="230187"/>
          </a:xfrm>
          <a:prstGeom prst="rect">
            <a:avLst/>
          </a:prstGeom>
          <a:noFill/>
        </p:spPr>
        <p:txBody>
          <a:bodyPr wrap="none">
            <a:spAutoFit/>
          </a:bodyPr>
          <a:lstStyle/>
          <a:p>
            <a:pPr algn="r">
              <a:defRPr/>
            </a:pPr>
            <a:r>
              <a:rPr lang="en-US" sz="900">
                <a:latin typeface="+mn-lt"/>
              </a:rPr>
              <a:t>www.trungtamtinhoc.edu.vn</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cs typeface="Arial" charset="0"/>
        </a:defRPr>
      </a:lvl2pPr>
      <a:lvl3pPr algn="l" rtl="0" eaLnBrk="1" fontAlgn="base" hangingPunct="1">
        <a:spcBef>
          <a:spcPct val="0"/>
        </a:spcBef>
        <a:spcAft>
          <a:spcPct val="0"/>
        </a:spcAft>
        <a:defRPr sz="4400" b="1">
          <a:solidFill>
            <a:schemeClr val="tx1"/>
          </a:solidFill>
          <a:latin typeface="Arial" charset="0"/>
          <a:cs typeface="Arial" charset="0"/>
        </a:defRPr>
      </a:lvl3pPr>
      <a:lvl4pPr algn="l" rtl="0" eaLnBrk="1" fontAlgn="base" hangingPunct="1">
        <a:spcBef>
          <a:spcPct val="0"/>
        </a:spcBef>
        <a:spcAft>
          <a:spcPct val="0"/>
        </a:spcAft>
        <a:defRPr sz="4400" b="1">
          <a:solidFill>
            <a:schemeClr val="tx1"/>
          </a:solidFill>
          <a:latin typeface="Arial" charset="0"/>
          <a:cs typeface="Arial" charset="0"/>
        </a:defRPr>
      </a:lvl4pPr>
      <a:lvl5pPr algn="l" rtl="0" eaLnBrk="1" fontAlgn="base" hangingPunct="1">
        <a:spcBef>
          <a:spcPct val="0"/>
        </a:spcBef>
        <a:spcAft>
          <a:spcPct val="0"/>
        </a:spcAft>
        <a:defRPr sz="4400" b="1">
          <a:solidFill>
            <a:schemeClr val="tx1"/>
          </a:solidFill>
          <a:latin typeface="Arial" charset="0"/>
          <a:cs typeface="Arial" charset="0"/>
        </a:defRPr>
      </a:lvl5pPr>
      <a:lvl6pPr marL="457200" algn="l" rtl="0" eaLnBrk="1" fontAlgn="base" hangingPunct="1">
        <a:spcBef>
          <a:spcPct val="0"/>
        </a:spcBef>
        <a:spcAft>
          <a:spcPct val="0"/>
        </a:spcAft>
        <a:defRPr sz="4400" b="1">
          <a:solidFill>
            <a:schemeClr val="tx1"/>
          </a:solidFill>
          <a:latin typeface="Arial" charset="0"/>
          <a:cs typeface="Arial" charset="0"/>
        </a:defRPr>
      </a:lvl6pPr>
      <a:lvl7pPr marL="914400" algn="l" rtl="0" eaLnBrk="1" fontAlgn="base" hangingPunct="1">
        <a:spcBef>
          <a:spcPct val="0"/>
        </a:spcBef>
        <a:spcAft>
          <a:spcPct val="0"/>
        </a:spcAft>
        <a:defRPr sz="4400" b="1">
          <a:solidFill>
            <a:schemeClr val="tx1"/>
          </a:solidFill>
          <a:latin typeface="Arial" charset="0"/>
          <a:cs typeface="Arial" charset="0"/>
        </a:defRPr>
      </a:lvl7pPr>
      <a:lvl8pPr marL="1371600" algn="l" rtl="0" eaLnBrk="1" fontAlgn="base" hangingPunct="1">
        <a:spcBef>
          <a:spcPct val="0"/>
        </a:spcBef>
        <a:spcAft>
          <a:spcPct val="0"/>
        </a:spcAft>
        <a:defRPr sz="4400" b="1">
          <a:solidFill>
            <a:schemeClr val="tx1"/>
          </a:solidFill>
          <a:latin typeface="Arial" charset="0"/>
          <a:cs typeface="Arial" charset="0"/>
        </a:defRPr>
      </a:lvl8pPr>
      <a:lvl9pPr marL="1828800" algn="l"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5"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6"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77"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8" name="Freeform 6"/>
          <p:cNvSpPr>
            <a:spLocks/>
          </p:cNvSpPr>
          <p:nvPr/>
        </p:nvSpPr>
        <p:spPr bwMode="invGray">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79"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80" name="Freeform 8"/>
          <p:cNvSpPr>
            <a:spLocks/>
          </p:cNvSpPr>
          <p:nvPr/>
        </p:nvSpPr>
        <p:spPr bwMode="white">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81"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a:latin typeface="+mn-lt"/>
              </a:defRPr>
            </a:lvl1pPr>
          </a:lstStyle>
          <a:p>
            <a:pPr eaLnBrk="0" hangingPunct="0">
              <a:defRPr/>
            </a:pPr>
            <a:endParaRPr lang="en-US">
              <a:solidFill>
                <a:srgbClr val="FFFFCC"/>
              </a:solidFill>
              <a:cs typeface="+mn-cs"/>
            </a:endParaRPr>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lgn="ctr" eaLnBrk="0" hangingPunct="0">
              <a:defRPr/>
            </a:pPr>
            <a:endParaRPr lang="en-US">
              <a:solidFill>
                <a:srgbClr val="FFFFCC"/>
              </a:solidFill>
              <a:cs typeface="+mn-cs"/>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eaLnBrk="0" hangingPunct="0">
              <a:defRPr/>
            </a:pPr>
            <a:fld id="{0BD7BFED-9BF2-4AE0-8074-9BEAD025A776}" type="slidenum">
              <a:rPr lang="en-US">
                <a:solidFill>
                  <a:srgbClr val="FFFFCC"/>
                </a:solidFill>
                <a:cs typeface="+mn-cs"/>
              </a:rPr>
              <a:pPr eaLnBrk="0" hangingPunct="0">
                <a:defRPr/>
              </a:pPr>
              <a:t>‹#›</a:t>
            </a:fld>
            <a:endParaRPr lang="en-US">
              <a:solidFill>
                <a:srgbClr val="FFFFCC"/>
              </a:solidFill>
              <a:cs typeface="+mn-cs"/>
            </a:endParaRPr>
          </a:p>
        </p:txBody>
      </p:sp>
    </p:spTree>
    <p:extLst>
      <p:ext uri="{BB962C8B-B14F-4D97-AF65-F5344CB8AC3E}">
        <p14:creationId xmlns:p14="http://schemas.microsoft.com/office/powerpoint/2010/main" val="2977325308"/>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0-#ppt_w/2"/>
                                          </p:val>
                                        </p:tav>
                                        <p:tav tm="100000">
                                          <p:val>
                                            <p:strVal val="#ppt_x"/>
                                          </p:val>
                                        </p:tav>
                                      </p:tavLst>
                                    </p:anim>
                                    <p:anim calcmode="lin" valueType="num">
                                      <p:cBhvr additive="base">
                                        <p:cTn id="8" dur="5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5"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6"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77"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8" name="Freeform 6"/>
          <p:cNvSpPr>
            <a:spLocks/>
          </p:cNvSpPr>
          <p:nvPr/>
        </p:nvSpPr>
        <p:spPr bwMode="invGray">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79"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80" name="Freeform 8"/>
          <p:cNvSpPr>
            <a:spLocks/>
          </p:cNvSpPr>
          <p:nvPr/>
        </p:nvSpPr>
        <p:spPr bwMode="white">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81"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a:latin typeface="+mn-lt"/>
              </a:defRPr>
            </a:lvl1pPr>
          </a:lstStyle>
          <a:p>
            <a:pPr eaLnBrk="0" hangingPunct="0">
              <a:defRPr/>
            </a:pPr>
            <a:endParaRPr lang="en-US">
              <a:solidFill>
                <a:srgbClr val="FFFFCC"/>
              </a:solidFill>
              <a:cs typeface="+mn-cs"/>
            </a:endParaRPr>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lgn="ctr" eaLnBrk="0" hangingPunct="0">
              <a:defRPr/>
            </a:pPr>
            <a:endParaRPr lang="en-US">
              <a:solidFill>
                <a:srgbClr val="FFFFCC"/>
              </a:solidFill>
              <a:cs typeface="+mn-cs"/>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eaLnBrk="0" hangingPunct="0">
              <a:defRPr/>
            </a:pPr>
            <a:fld id="{0BD7BFED-9BF2-4AE0-8074-9BEAD025A776}" type="slidenum">
              <a:rPr lang="en-US">
                <a:solidFill>
                  <a:srgbClr val="FFFFCC"/>
                </a:solidFill>
                <a:cs typeface="+mn-cs"/>
              </a:rPr>
              <a:pPr eaLnBrk="0" hangingPunct="0">
                <a:defRPr/>
              </a:pPr>
              <a:t>‹#›</a:t>
            </a:fld>
            <a:endParaRPr lang="en-US">
              <a:solidFill>
                <a:srgbClr val="FFFFCC"/>
              </a:solidFill>
              <a:cs typeface="+mn-cs"/>
            </a:endParaRPr>
          </a:p>
        </p:txBody>
      </p:sp>
    </p:spTree>
    <p:extLst>
      <p:ext uri="{BB962C8B-B14F-4D97-AF65-F5344CB8AC3E}">
        <p14:creationId xmlns:p14="http://schemas.microsoft.com/office/powerpoint/2010/main" val="2621088489"/>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0-#ppt_w/2"/>
                                          </p:val>
                                        </p:tav>
                                        <p:tav tm="100000">
                                          <p:val>
                                            <p:strVal val="#ppt_x"/>
                                          </p:val>
                                        </p:tav>
                                      </p:tavLst>
                                    </p:anim>
                                    <p:anim calcmode="lin" valueType="num">
                                      <p:cBhvr additive="base">
                                        <p:cTn id="8" dur="5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5"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6"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77"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78" name="Freeform 6"/>
          <p:cNvSpPr>
            <a:spLocks/>
          </p:cNvSpPr>
          <p:nvPr/>
        </p:nvSpPr>
        <p:spPr bwMode="invGray">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79"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defRPr/>
            </a:pPr>
            <a:endParaRPr lang="vi-VN" sz="2800">
              <a:solidFill>
                <a:srgbClr val="FFFFCC"/>
              </a:solidFill>
              <a:cs typeface="+mn-cs"/>
            </a:endParaRPr>
          </a:p>
        </p:txBody>
      </p:sp>
      <p:sp>
        <p:nvSpPr>
          <p:cNvPr id="3080" name="Freeform 8"/>
          <p:cNvSpPr>
            <a:spLocks/>
          </p:cNvSpPr>
          <p:nvPr/>
        </p:nvSpPr>
        <p:spPr bwMode="white">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3081"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defRPr/>
            </a:pPr>
            <a:endParaRPr lang="vi-VN" sz="2800">
              <a:solidFill>
                <a:srgbClr val="FFFFCC"/>
              </a:solidFill>
              <a:cs typeface="+mn-cs"/>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a:latin typeface="+mn-lt"/>
              </a:defRPr>
            </a:lvl1pPr>
          </a:lstStyle>
          <a:p>
            <a:pPr eaLnBrk="0" hangingPunct="0">
              <a:defRPr/>
            </a:pPr>
            <a:endParaRPr lang="en-US">
              <a:solidFill>
                <a:srgbClr val="FFFFCC"/>
              </a:solidFill>
              <a:cs typeface="+mn-cs"/>
            </a:endParaRPr>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lgn="ctr" eaLnBrk="0" hangingPunct="0">
              <a:defRPr/>
            </a:pPr>
            <a:endParaRPr lang="en-US">
              <a:solidFill>
                <a:srgbClr val="FFFFCC"/>
              </a:solidFill>
              <a:cs typeface="+mn-cs"/>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eaLnBrk="0" hangingPunct="0">
              <a:defRPr/>
            </a:pPr>
            <a:fld id="{0BD7BFED-9BF2-4AE0-8074-9BEAD025A776}" type="slidenum">
              <a:rPr lang="en-US">
                <a:solidFill>
                  <a:srgbClr val="FFFFCC"/>
                </a:solidFill>
                <a:cs typeface="+mn-cs"/>
              </a:rPr>
              <a:pPr eaLnBrk="0" hangingPunct="0">
                <a:defRPr/>
              </a:pPr>
              <a:t>‹#›</a:t>
            </a:fld>
            <a:endParaRPr lang="en-US">
              <a:solidFill>
                <a:srgbClr val="FFFFCC"/>
              </a:solidFill>
              <a:cs typeface="+mn-cs"/>
            </a:endParaRPr>
          </a:p>
        </p:txBody>
      </p:sp>
    </p:spTree>
    <p:extLst>
      <p:ext uri="{BB962C8B-B14F-4D97-AF65-F5344CB8AC3E}">
        <p14:creationId xmlns:p14="http://schemas.microsoft.com/office/powerpoint/2010/main" val="1758940726"/>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0-#ppt_w/2"/>
                                          </p:val>
                                        </p:tav>
                                        <p:tav tm="100000">
                                          <p:val>
                                            <p:strVal val="#ppt_x"/>
                                          </p:val>
                                        </p:tav>
                                      </p:tavLst>
                                    </p:anim>
                                    <p:anim calcmode="lin" valueType="num">
                                      <p:cBhvr additive="base">
                                        <p:cTn id="8" dur="5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56.xml"/><Relationship Id="rId4" Type="http://schemas.openxmlformats.org/officeDocument/2006/relationships/slide" Target="slide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danh%20muc%20trang%20thi&#234;t%20b&#7883;%20ph&#242;ng%20YTTH.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s&#7893;%203%20th&#225;ng-%206%20tu&#7893;i.docx" TargetMode="External"/><Relationship Id="rId2" Type="http://schemas.openxmlformats.org/officeDocument/2006/relationships/hyperlink" Target="thu&#244;c%20thi&#7871;t%20y&#7871;u%20YTTH.docx" TargetMode="External"/><Relationship Id="rId1" Type="http://schemas.openxmlformats.org/officeDocument/2006/relationships/slideLayout" Target="../slideLayouts/slideLayout2.xml"/><Relationship Id="rId6" Type="http://schemas.openxmlformats.org/officeDocument/2006/relationships/hyperlink" Target="Bang%20kiem%20%20Mam%20Non.doc" TargetMode="External"/><Relationship Id="rId5" Type="http://schemas.openxmlformats.org/officeDocument/2006/relationships/hyperlink" Target="S&#7892;%20THEO%20D&#213;I%20T&#7892;NG%20H&#7906;P.docx" TargetMode="External"/><Relationship Id="rId4" Type="http://schemas.openxmlformats.org/officeDocument/2006/relationships/hyperlink" Target="S&#7893;%20kh&#225;m%20b&#7879;nh%20theo%20m&#7851;u%20A1,YTCS.do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29000" y="1044575"/>
            <a:ext cx="5638800" cy="1927225"/>
          </a:xfrm>
        </p:spPr>
        <p:txBody>
          <a:bodyPr/>
          <a:lstStyle/>
          <a:p>
            <a:pPr algn="ctr">
              <a:defRPr/>
            </a:pPr>
            <a:r>
              <a:rPr lang="en-GB" sz="4000" dirty="0">
                <a:solidFill>
                  <a:srgbClr val="FFFF00"/>
                </a:solidFill>
                <a:effectLst>
                  <a:outerShdw blurRad="38100" dist="38100" dir="2700000" algn="tl">
                    <a:srgbClr val="000000"/>
                  </a:outerShdw>
                </a:effectLst>
              </a:rPr>
              <a:t>NHỮNG VẤN ĐỀ </a:t>
            </a:r>
            <a:r>
              <a:rPr lang="en-GB" sz="4000" dirty="0" smtClean="0">
                <a:solidFill>
                  <a:srgbClr val="FFFF00"/>
                </a:solidFill>
                <a:effectLst>
                  <a:outerShdw blurRad="38100" dist="38100" dir="2700000" algn="tl">
                    <a:srgbClr val="000000"/>
                  </a:outerShdw>
                </a:effectLst>
              </a:rPr>
              <a:t>CƠ BẢN </a:t>
            </a:r>
            <a:r>
              <a:rPr lang="en-GB" sz="4000" dirty="0">
                <a:solidFill>
                  <a:srgbClr val="FFFF00"/>
                </a:solidFill>
                <a:effectLst>
                  <a:outerShdw blurRad="38100" dist="38100" dir="2700000" algn="tl">
                    <a:srgbClr val="000000"/>
                  </a:outerShdw>
                </a:effectLst>
              </a:rPr>
              <a:t>VỀ VỆ SINH TRƯỜNG HỌC</a:t>
            </a:r>
            <a:endParaRPr lang="en-US" sz="4000" dirty="0">
              <a:solidFill>
                <a:srgbClr val="FFFF00"/>
              </a:solidFill>
            </a:endParaRPr>
          </a:p>
        </p:txBody>
      </p:sp>
      <p:sp>
        <p:nvSpPr>
          <p:cNvPr id="2051" name="Rectangle 3"/>
          <p:cNvSpPr>
            <a:spLocks noGrp="1" noChangeArrowheads="1"/>
          </p:cNvSpPr>
          <p:nvPr>
            <p:ph type="subTitle" idx="1"/>
          </p:nvPr>
        </p:nvSpPr>
        <p:spPr>
          <a:xfrm>
            <a:off x="4495800" y="4572000"/>
            <a:ext cx="4648200" cy="838200"/>
          </a:xfrm>
        </p:spPr>
        <p:txBody>
          <a:bodyPr/>
          <a:lstStyle/>
          <a:p>
            <a:pPr lvl="0" algn="ctr">
              <a:spcBef>
                <a:spcPct val="0"/>
              </a:spcBef>
              <a:buClr>
                <a:srgbClr val="FFCC00"/>
              </a:buClr>
              <a:buSzPct val="70000"/>
              <a:defRPr/>
            </a:pP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Khoa</a:t>
            </a:r>
            <a:r>
              <a:rPr lang="en-GB"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 SKMT &amp; SKTH</a:t>
            </a:r>
          </a:p>
          <a:p>
            <a:pPr lvl="0" algn="ctr">
              <a:spcBef>
                <a:spcPct val="0"/>
              </a:spcBef>
              <a:buClr>
                <a:srgbClr val="FFCC00"/>
              </a:buClr>
              <a:buSzPct val="70000"/>
              <a:defRPr/>
            </a:pP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Trung</a:t>
            </a:r>
            <a:r>
              <a:rPr lang="en-GB"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 </a:t>
            </a: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tâm</a:t>
            </a:r>
            <a:r>
              <a:rPr lang="en-GB"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 Y </a:t>
            </a: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tế</a:t>
            </a:r>
            <a:r>
              <a:rPr lang="en-GB"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 </a:t>
            </a: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dự</a:t>
            </a:r>
            <a:r>
              <a:rPr lang="en-GB"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 </a:t>
            </a: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phòng</a:t>
            </a:r>
            <a:r>
              <a:rPr lang="en-GB"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 </a:t>
            </a: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tỉnh</a:t>
            </a:r>
            <a:r>
              <a:rPr lang="en-GB"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 Nam </a:t>
            </a:r>
            <a:r>
              <a:rPr lang="en-GB" dirty="0" err="1">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Định</a:t>
            </a:r>
            <a:endParaRPr lang="en-US"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endParaRPr>
          </a:p>
          <a:p>
            <a:pPr>
              <a:defRPr/>
            </a:pP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r>
              <a:rPr lang="vi-VN" sz="2400" dirty="0">
                <a:solidFill>
                  <a:srgbClr val="000000"/>
                </a:solidFill>
                <a:latin typeface="Times New Roman"/>
                <a:ea typeface="Times New Roman"/>
              </a:rPr>
              <a:t>NỘI DUNG CỦA CÔNG TÁC Y TẾ TRƯỜNG HỌC</a:t>
            </a:r>
            <a:endParaRPr lang="vi-VN" sz="4800" dirty="0"/>
          </a:p>
        </p:txBody>
      </p:sp>
      <p:sp>
        <p:nvSpPr>
          <p:cNvPr id="3" name="Content Placeholder 2"/>
          <p:cNvSpPr>
            <a:spLocks noGrp="1"/>
          </p:cNvSpPr>
          <p:nvPr>
            <p:ph idx="1"/>
          </p:nvPr>
        </p:nvSpPr>
        <p:spPr>
          <a:xfrm>
            <a:off x="381000" y="838200"/>
            <a:ext cx="8229600" cy="5287963"/>
          </a:xfrm>
        </p:spPr>
        <p:txBody>
          <a:bodyPr/>
          <a:lstStyle/>
          <a:p>
            <a:pPr marL="0" indent="0" algn="just">
              <a:spcBef>
                <a:spcPts val="600"/>
              </a:spcBef>
              <a:spcAft>
                <a:spcPts val="0"/>
              </a:spcAft>
              <a:buNone/>
            </a:pPr>
            <a:r>
              <a:rPr lang="vi-VN" sz="3000" b="1" dirty="0">
                <a:latin typeface="Times New Roman"/>
                <a:ea typeface="Times New Roman"/>
              </a:rPr>
              <a:t>3. Bảng phòng học đối với cấp học phổ thông</a:t>
            </a:r>
            <a:endParaRPr lang="vi-VN" sz="3000" dirty="0">
              <a:latin typeface="Times New Roman"/>
              <a:ea typeface="Times New Roman"/>
            </a:endParaRPr>
          </a:p>
          <a:p>
            <a:pPr marL="0" indent="0" algn="just">
              <a:spcBef>
                <a:spcPts val="600"/>
              </a:spcBef>
              <a:spcAft>
                <a:spcPts val="0"/>
              </a:spcAft>
              <a:buNone/>
            </a:pPr>
            <a:r>
              <a:rPr lang="vi-VN" sz="3000" dirty="0">
                <a:latin typeface="Times New Roman"/>
                <a:ea typeface="Times New Roman"/>
              </a:rPr>
              <a:t>a) Các phòng học phải trang bị bảng chống lóa; có màu xanh lá cây hoặc màu đen (nếu viết bằng phấn trắng), màu trắng (nếu viết bằng bút dạ);</a:t>
            </a:r>
          </a:p>
          <a:p>
            <a:pPr marL="0" indent="0" algn="just">
              <a:spcBef>
                <a:spcPts val="600"/>
              </a:spcBef>
              <a:spcAft>
                <a:spcPts val="0"/>
              </a:spcAft>
              <a:buNone/>
            </a:pPr>
            <a:r>
              <a:rPr lang="vi-VN" sz="3000" dirty="0">
                <a:latin typeface="Times New Roman"/>
                <a:ea typeface="Times New Roman"/>
              </a:rPr>
              <a:t>b) Chiều rộng của bảng từ </a:t>
            </a:r>
            <a:r>
              <a:rPr lang="en-US" sz="3000" dirty="0">
                <a:latin typeface="Times New Roman"/>
                <a:ea typeface="Times New Roman"/>
              </a:rPr>
              <a:t>1</a:t>
            </a:r>
            <a:r>
              <a:rPr lang="vi-VN" sz="3000" dirty="0">
                <a:latin typeface="Times New Roman"/>
                <a:ea typeface="Times New Roman"/>
              </a:rPr>
              <a:t>,2m - </a:t>
            </a:r>
            <a:r>
              <a:rPr lang="en-US" sz="3000" dirty="0">
                <a:latin typeface="Times New Roman"/>
                <a:ea typeface="Times New Roman"/>
              </a:rPr>
              <a:t>1</a:t>
            </a:r>
            <a:r>
              <a:rPr lang="vi-VN" sz="3000" dirty="0">
                <a:latin typeface="Times New Roman"/>
                <a:ea typeface="Times New Roman"/>
              </a:rPr>
              <a:t>,5m, chiều dài bảng từ 2,</a:t>
            </a:r>
            <a:r>
              <a:rPr lang="en-US" sz="3000" dirty="0">
                <a:latin typeface="Times New Roman"/>
                <a:ea typeface="Times New Roman"/>
              </a:rPr>
              <a:t>0</a:t>
            </a:r>
            <a:r>
              <a:rPr lang="vi-VN" sz="3000" dirty="0">
                <a:latin typeface="Times New Roman"/>
                <a:ea typeface="Times New Roman"/>
              </a:rPr>
              <a:t>m - 3,2m;</a:t>
            </a:r>
          </a:p>
          <a:p>
            <a:pPr marL="0" indent="0" algn="just">
              <a:spcBef>
                <a:spcPts val="600"/>
              </a:spcBef>
              <a:spcAft>
                <a:spcPts val="0"/>
              </a:spcAft>
              <a:buNone/>
            </a:pPr>
            <a:r>
              <a:rPr lang="vi-VN" sz="3000" dirty="0">
                <a:latin typeface="Times New Roman"/>
                <a:ea typeface="Times New Roman"/>
              </a:rPr>
              <a:t>c) Bảng treo ở giữa tường, mép dưới bảng cách nền phòng học từ 0,65m - 0,80m đối với trường tiểu học và từ 0,8m - </a:t>
            </a:r>
            <a:r>
              <a:rPr lang="en-US" sz="3000" dirty="0">
                <a:latin typeface="Times New Roman"/>
                <a:ea typeface="Times New Roman"/>
              </a:rPr>
              <a:t>1</a:t>
            </a:r>
            <a:r>
              <a:rPr lang="vi-VN" sz="3000" dirty="0">
                <a:latin typeface="Times New Roman"/>
                <a:ea typeface="Times New Roman"/>
              </a:rPr>
              <a:t>,0m đối với trường trung học cơ sở và trung học phổ thông, khoảng cách tới mép bàn học sinh đầu tiên không nhỏ hơn 1,8m.</a:t>
            </a:r>
          </a:p>
          <a:p>
            <a:endParaRPr lang="vi-VN" dirty="0"/>
          </a:p>
        </p:txBody>
      </p:sp>
    </p:spTree>
    <p:extLst>
      <p:ext uri="{BB962C8B-B14F-4D97-AF65-F5344CB8AC3E}">
        <p14:creationId xmlns:p14="http://schemas.microsoft.com/office/powerpoint/2010/main" val="51979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467600" cy="914400"/>
          </a:xfrm>
        </p:spPr>
        <p:txBody>
          <a:bodyPr/>
          <a:lstStyle/>
          <a:p>
            <a:r>
              <a:rPr lang="vi-VN" sz="2400" dirty="0">
                <a:solidFill>
                  <a:srgbClr val="000000"/>
                </a:solidFill>
                <a:latin typeface="Times New Roman"/>
                <a:ea typeface="Times New Roman"/>
              </a:rPr>
              <a:t>NỘI DUNG CỦA CÔNG TÁC Y TẾ TRƯỜNG HỌC</a:t>
            </a:r>
            <a:endParaRPr lang="vi-VN" dirty="0"/>
          </a:p>
        </p:txBody>
      </p:sp>
      <p:sp>
        <p:nvSpPr>
          <p:cNvPr id="3" name="Content Placeholder 2"/>
          <p:cNvSpPr>
            <a:spLocks noGrp="1"/>
          </p:cNvSpPr>
          <p:nvPr>
            <p:ph idx="1"/>
          </p:nvPr>
        </p:nvSpPr>
        <p:spPr/>
        <p:txBody>
          <a:bodyPr/>
          <a:lstStyle/>
          <a:p>
            <a:pPr marL="0" indent="0" algn="just">
              <a:spcBef>
                <a:spcPts val="600"/>
              </a:spcBef>
              <a:spcAft>
                <a:spcPts val="0"/>
              </a:spcAft>
              <a:buNone/>
            </a:pPr>
            <a:r>
              <a:rPr lang="vi-VN" b="1" dirty="0">
                <a:latin typeface="Times New Roman"/>
                <a:ea typeface="Times New Roman"/>
              </a:rPr>
              <a:t>4. Chiếu sáng</a:t>
            </a:r>
            <a:endParaRPr lang="vi-VN" dirty="0">
              <a:latin typeface="Times New Roman"/>
              <a:ea typeface="Times New Roman"/>
            </a:endParaRPr>
          </a:p>
          <a:p>
            <a:pPr marL="0" indent="0" algn="just">
              <a:spcBef>
                <a:spcPts val="600"/>
              </a:spcBef>
              <a:spcAft>
                <a:spcPts val="0"/>
              </a:spcAft>
              <a:buNone/>
            </a:pPr>
            <a:r>
              <a:rPr lang="vi-VN" dirty="0">
                <a:latin typeface="Times New Roman"/>
                <a:ea typeface="Times New Roman"/>
              </a:rPr>
              <a:t>a) Đối với cơ sở giáo dục mầm mon: yêu cầu thiết kế áp dụng theo quy định tại mục 6.2 của Tiêu chuẩn Việt Nam (TCVN 3907:2011) ban hành kèm theo Quyết định số 2585/QĐ-BKHCN;</a:t>
            </a:r>
          </a:p>
          <a:p>
            <a:endParaRPr lang="vi-VN" dirty="0"/>
          </a:p>
        </p:txBody>
      </p:sp>
    </p:spTree>
    <p:extLst>
      <p:ext uri="{BB962C8B-B14F-4D97-AF65-F5344CB8AC3E}">
        <p14:creationId xmlns:p14="http://schemas.microsoft.com/office/powerpoint/2010/main" val="2356768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467600" cy="914400"/>
          </a:xfrm>
        </p:spPr>
        <p:txBody>
          <a:bodyPr/>
          <a:lstStyle/>
          <a:p>
            <a:r>
              <a:rPr lang="vi-VN" sz="2400" dirty="0">
                <a:solidFill>
                  <a:srgbClr val="000000"/>
                </a:solidFill>
                <a:latin typeface="Times New Roman"/>
                <a:ea typeface="Times New Roman"/>
              </a:rPr>
              <a:t>NỘI DUNG CỦA CÔNG TÁC Y TẾ TRƯỜNG HỌC</a:t>
            </a:r>
            <a:endParaRPr lang="vi-VN" dirty="0"/>
          </a:p>
        </p:txBody>
      </p:sp>
      <p:sp>
        <p:nvSpPr>
          <p:cNvPr id="3" name="Content Placeholder 2"/>
          <p:cNvSpPr>
            <a:spLocks noGrp="1"/>
          </p:cNvSpPr>
          <p:nvPr>
            <p:ph idx="1"/>
          </p:nvPr>
        </p:nvSpPr>
        <p:spPr/>
        <p:txBody>
          <a:bodyPr/>
          <a:lstStyle/>
          <a:p>
            <a:pPr marL="0" indent="0" algn="just">
              <a:spcBef>
                <a:spcPts val="600"/>
              </a:spcBef>
              <a:spcAft>
                <a:spcPts val="0"/>
              </a:spcAft>
              <a:buNone/>
            </a:pPr>
            <a:r>
              <a:rPr lang="vi-VN" b="1" dirty="0">
                <a:latin typeface="Times New Roman"/>
                <a:ea typeface="Times New Roman"/>
              </a:rPr>
              <a:t>5. Đ</a:t>
            </a:r>
            <a:r>
              <a:rPr lang="en-US" b="1" dirty="0">
                <a:latin typeface="Times New Roman"/>
                <a:ea typeface="Times New Roman"/>
              </a:rPr>
              <a:t>ồ</a:t>
            </a:r>
            <a:r>
              <a:rPr lang="vi-VN" b="1" dirty="0">
                <a:latin typeface="Times New Roman"/>
                <a:ea typeface="Times New Roman"/>
              </a:rPr>
              <a:t> chơi cho trẻ em trong trường học</a:t>
            </a:r>
            <a:endParaRPr lang="vi-VN" dirty="0">
              <a:latin typeface="Times New Roman"/>
              <a:ea typeface="Times New Roman"/>
            </a:endParaRPr>
          </a:p>
          <a:p>
            <a:pPr marL="0" indent="0" algn="just">
              <a:spcBef>
                <a:spcPts val="600"/>
              </a:spcBef>
              <a:spcAft>
                <a:spcPts val="0"/>
              </a:spcAft>
              <a:buNone/>
            </a:pPr>
            <a:r>
              <a:rPr lang="vi-VN" dirty="0">
                <a:latin typeface="Times New Roman"/>
                <a:ea typeface="Times New Roman"/>
              </a:rPr>
              <a:t>Đồ chơi cho trẻ em ở các trường học phải bảo đảm theo quy định tại Thông tư s</a:t>
            </a:r>
            <a:r>
              <a:rPr lang="en-US" dirty="0">
                <a:latin typeface="Times New Roman"/>
                <a:ea typeface="Times New Roman"/>
              </a:rPr>
              <a:t>ố</a:t>
            </a:r>
            <a:r>
              <a:rPr lang="vi-VN" dirty="0">
                <a:latin typeface="Times New Roman"/>
                <a:ea typeface="Times New Roman"/>
              </a:rPr>
              <a:t> 16/2011/TT-BGDĐT ngày 13 tháng 4 năm 2011 của Bộ trưởng Bộ Giáo dục và Đào tạo về việc trang bị, quản lý, sử dụng đồ chơi trẻ em trong nhà trường.</a:t>
            </a:r>
          </a:p>
          <a:p>
            <a:endParaRPr lang="vi-VN" dirty="0"/>
          </a:p>
        </p:txBody>
      </p:sp>
    </p:spTree>
    <p:extLst>
      <p:ext uri="{BB962C8B-B14F-4D97-AF65-F5344CB8AC3E}">
        <p14:creationId xmlns:p14="http://schemas.microsoft.com/office/powerpoint/2010/main" val="125932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914400"/>
          </a:xfrm>
        </p:spPr>
        <p:txBody>
          <a:bodyPr/>
          <a:lstStyle/>
          <a:p>
            <a:r>
              <a:rPr lang="vi-VN" sz="2400" dirty="0">
                <a:solidFill>
                  <a:srgbClr val="000000"/>
                </a:solidFill>
                <a:latin typeface="Times New Roman"/>
                <a:ea typeface="Times New Roman"/>
              </a:rPr>
              <a:t>NỘI DUNG CỦA CÔNG TÁC Y TẾ TRƯỜNG HỌC</a:t>
            </a:r>
            <a:endParaRPr lang="vi-VN" dirty="0"/>
          </a:p>
        </p:txBody>
      </p:sp>
      <p:sp>
        <p:nvSpPr>
          <p:cNvPr id="3" name="Content Placeholder 2"/>
          <p:cNvSpPr>
            <a:spLocks noGrp="1"/>
          </p:cNvSpPr>
          <p:nvPr>
            <p:ph idx="1"/>
          </p:nvPr>
        </p:nvSpPr>
        <p:spPr/>
        <p:txBody>
          <a:bodyPr/>
          <a:lstStyle/>
          <a:p>
            <a:pPr marL="0" indent="0" algn="just">
              <a:spcBef>
                <a:spcPts val="600"/>
              </a:spcBef>
              <a:spcAft>
                <a:spcPts val="0"/>
              </a:spcAft>
              <a:buNone/>
            </a:pPr>
            <a:r>
              <a:rPr lang="vi-VN" b="1" dirty="0">
                <a:latin typeface="Times New Roman"/>
                <a:ea typeface="Times New Roman"/>
              </a:rPr>
              <a:t>Điều 5. Bảo đảm các điều kiện về cấp thoát nước và vệ sinh môi trường trong trường </a:t>
            </a:r>
            <a:r>
              <a:rPr lang="vi-VN" b="1" dirty="0" smtClean="0">
                <a:latin typeface="Times New Roman"/>
                <a:ea typeface="Times New Roman"/>
              </a:rPr>
              <a:t>học</a:t>
            </a:r>
          </a:p>
          <a:p>
            <a:pPr marL="514350" lvl="0" indent="-514350" algn="just">
              <a:spcBef>
                <a:spcPts val="600"/>
              </a:spcBef>
              <a:spcAft>
                <a:spcPts val="0"/>
              </a:spcAft>
              <a:buAutoNum type="arabicPeriod"/>
            </a:pPr>
            <a:r>
              <a:rPr lang="vi-VN" b="1" dirty="0" smtClean="0">
                <a:solidFill>
                  <a:srgbClr val="000000"/>
                </a:solidFill>
                <a:latin typeface="Times New Roman"/>
                <a:ea typeface="Times New Roman"/>
              </a:rPr>
              <a:t>Bảo </a:t>
            </a:r>
            <a:r>
              <a:rPr lang="vi-VN" b="1" dirty="0">
                <a:solidFill>
                  <a:srgbClr val="000000"/>
                </a:solidFill>
                <a:latin typeface="Times New Roman"/>
                <a:ea typeface="Times New Roman"/>
              </a:rPr>
              <a:t>đảm nước uống, nước sinh </a:t>
            </a:r>
            <a:r>
              <a:rPr lang="vi-VN" b="1" dirty="0" smtClean="0">
                <a:solidFill>
                  <a:srgbClr val="000000"/>
                </a:solidFill>
                <a:latin typeface="Times New Roman"/>
                <a:ea typeface="Times New Roman"/>
              </a:rPr>
              <a:t>hoạt</a:t>
            </a:r>
          </a:p>
          <a:p>
            <a:pPr marL="0" lvl="0" indent="0" algn="just">
              <a:spcBef>
                <a:spcPts val="600"/>
              </a:spcBef>
              <a:spcAft>
                <a:spcPts val="0"/>
              </a:spcAft>
              <a:buNone/>
            </a:pPr>
            <a:r>
              <a:rPr lang="vi-VN" b="1" dirty="0">
                <a:solidFill>
                  <a:srgbClr val="000000"/>
                </a:solidFill>
                <a:latin typeface="Times New Roman"/>
                <a:ea typeface="Times New Roman"/>
              </a:rPr>
              <a:t>2. Công trình vệ </a:t>
            </a:r>
            <a:r>
              <a:rPr lang="vi-VN" b="1" dirty="0" smtClean="0">
                <a:solidFill>
                  <a:srgbClr val="000000"/>
                </a:solidFill>
                <a:latin typeface="Times New Roman"/>
                <a:ea typeface="Times New Roman"/>
              </a:rPr>
              <a:t>sinh</a:t>
            </a:r>
          </a:p>
          <a:p>
            <a:pPr marL="0" lvl="0" indent="0" algn="just">
              <a:spcBef>
                <a:spcPts val="600"/>
              </a:spcBef>
              <a:spcAft>
                <a:spcPts val="0"/>
              </a:spcAft>
              <a:buNone/>
            </a:pPr>
            <a:r>
              <a:rPr lang="vi-VN" b="1" dirty="0">
                <a:solidFill>
                  <a:srgbClr val="000000"/>
                </a:solidFill>
                <a:latin typeface="Times New Roman"/>
                <a:ea typeface="Times New Roman"/>
              </a:rPr>
              <a:t>3. Thu gom và xử lý chất thải</a:t>
            </a:r>
            <a:endParaRPr lang="vi-VN" dirty="0">
              <a:solidFill>
                <a:srgbClr val="000000"/>
              </a:solidFill>
              <a:latin typeface="Times New Roman"/>
              <a:ea typeface="Times New Roman"/>
            </a:endParaRPr>
          </a:p>
          <a:p>
            <a:pPr marL="0" lvl="0" indent="0" algn="just">
              <a:spcBef>
                <a:spcPts val="600"/>
              </a:spcBef>
              <a:spcAft>
                <a:spcPts val="0"/>
              </a:spcAft>
              <a:buNone/>
            </a:pPr>
            <a:endParaRPr lang="vi-VN" dirty="0">
              <a:solidFill>
                <a:srgbClr val="000000"/>
              </a:solidFill>
              <a:latin typeface="Times New Roman"/>
              <a:ea typeface="Times New Roman"/>
            </a:endParaRPr>
          </a:p>
          <a:p>
            <a:pPr marL="514350" lvl="0" indent="-514350" algn="just">
              <a:spcBef>
                <a:spcPts val="600"/>
              </a:spcBef>
              <a:spcAft>
                <a:spcPts val="0"/>
              </a:spcAft>
              <a:buAutoNum type="arabicPeriod"/>
            </a:pPr>
            <a:endParaRPr lang="vi-VN" dirty="0">
              <a:solidFill>
                <a:srgbClr val="000000"/>
              </a:solidFill>
              <a:latin typeface="Times New Roman"/>
              <a:ea typeface="Times New Roman"/>
            </a:endParaRPr>
          </a:p>
          <a:p>
            <a:pPr marL="0" indent="0" algn="just">
              <a:spcBef>
                <a:spcPts val="600"/>
              </a:spcBef>
              <a:spcAft>
                <a:spcPts val="0"/>
              </a:spcAft>
              <a:buNone/>
            </a:pPr>
            <a:endParaRPr lang="vi-VN" dirty="0">
              <a:latin typeface="Times New Roman"/>
              <a:ea typeface="Times New Roman"/>
            </a:endParaRPr>
          </a:p>
          <a:p>
            <a:endParaRPr lang="vi-VN" dirty="0"/>
          </a:p>
        </p:txBody>
      </p:sp>
    </p:spTree>
    <p:extLst>
      <p:ext uri="{BB962C8B-B14F-4D97-AF65-F5344CB8AC3E}">
        <p14:creationId xmlns:p14="http://schemas.microsoft.com/office/powerpoint/2010/main" val="674122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391400" cy="914400"/>
          </a:xfrm>
        </p:spPr>
        <p:txBody>
          <a:bodyPr/>
          <a:lstStyle/>
          <a:p>
            <a:r>
              <a:rPr lang="vi-VN" sz="2400" dirty="0">
                <a:solidFill>
                  <a:srgbClr val="000000"/>
                </a:solidFill>
                <a:latin typeface="Times New Roman"/>
                <a:ea typeface="Times New Roman"/>
              </a:rPr>
              <a:t>NỘI DUNG CỦA CÔNG TÁC Y TẾ TRƯỜNG HỌC</a:t>
            </a:r>
            <a:endParaRPr lang="vi-VN" dirty="0"/>
          </a:p>
        </p:txBody>
      </p:sp>
      <p:sp>
        <p:nvSpPr>
          <p:cNvPr id="3" name="Content Placeholder 2"/>
          <p:cNvSpPr>
            <a:spLocks noGrp="1"/>
          </p:cNvSpPr>
          <p:nvPr>
            <p:ph idx="1"/>
          </p:nvPr>
        </p:nvSpPr>
        <p:spPr>
          <a:xfrm>
            <a:off x="457200" y="1143000"/>
            <a:ext cx="8229600" cy="4983163"/>
          </a:xfrm>
        </p:spPr>
        <p:txBody>
          <a:bodyPr/>
          <a:lstStyle/>
          <a:p>
            <a:pPr marL="0" indent="0" algn="just">
              <a:spcBef>
                <a:spcPts val="600"/>
              </a:spcBef>
              <a:spcAft>
                <a:spcPts val="0"/>
              </a:spcAft>
              <a:buNone/>
            </a:pPr>
            <a:r>
              <a:rPr lang="vi-VN" b="1" dirty="0">
                <a:latin typeface="Times New Roman"/>
                <a:ea typeface="Times New Roman"/>
              </a:rPr>
              <a:t>1. Bảo đảm nước uống, nước sinh hoạt</a:t>
            </a:r>
            <a:endParaRPr lang="vi-VN" dirty="0">
              <a:latin typeface="Times New Roman"/>
              <a:ea typeface="Times New Roman"/>
            </a:endParaRPr>
          </a:p>
          <a:p>
            <a:pPr marL="0" indent="0" algn="just">
              <a:spcBef>
                <a:spcPts val="600"/>
              </a:spcBef>
              <a:spcAft>
                <a:spcPts val="0"/>
              </a:spcAft>
              <a:buNone/>
            </a:pPr>
            <a:r>
              <a:rPr lang="vi-VN" dirty="0">
                <a:latin typeface="Times New Roman"/>
                <a:ea typeface="Times New Roman"/>
              </a:rPr>
              <a:t>a) Trường học cung cấp đủ nước uống cho học sinh, tối thiểu 0,5 lít về mùa hè, 0,3 lít về mùa đông cho một học sinh trong một buổi học;</a:t>
            </a:r>
          </a:p>
          <a:p>
            <a:pPr marL="0" indent="0" algn="just">
              <a:spcBef>
                <a:spcPts val="600"/>
              </a:spcBef>
              <a:spcAft>
                <a:spcPts val="0"/>
              </a:spcAft>
              <a:buNone/>
            </a:pPr>
            <a:r>
              <a:rPr lang="vi-VN" dirty="0">
                <a:latin typeface="Times New Roman"/>
                <a:ea typeface="Times New Roman"/>
              </a:rPr>
              <a:t>b) Trường học cung cấp đủ nước sinh hoạt cho học sinh, tối thiểu 4 lít cho một học sinh trong một buổi học; nếu dùng hệ thống cấp nước bằng đường ống thì mỗi vòi sử dụng tối đa cho 200 học sinh trong một buổi học;</a:t>
            </a:r>
          </a:p>
          <a:p>
            <a:endParaRPr lang="vi-VN" dirty="0"/>
          </a:p>
        </p:txBody>
      </p:sp>
    </p:spTree>
    <p:extLst>
      <p:ext uri="{BB962C8B-B14F-4D97-AF65-F5344CB8AC3E}">
        <p14:creationId xmlns:p14="http://schemas.microsoft.com/office/powerpoint/2010/main" val="399671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315200" cy="914400"/>
          </a:xfrm>
        </p:spPr>
        <p:txBody>
          <a:bodyPr/>
          <a:lstStyle/>
          <a:p>
            <a:r>
              <a:rPr lang="vi-VN" sz="2400" dirty="0">
                <a:solidFill>
                  <a:srgbClr val="000000"/>
                </a:solidFill>
                <a:latin typeface="Times New Roman"/>
                <a:ea typeface="Times New Roman"/>
              </a:rPr>
              <a:t>NỘI DUNG CỦA CÔNG TÁC Y TẾ TRƯỜNG HỌC</a:t>
            </a:r>
            <a:endParaRPr lang="vi-VN" dirty="0"/>
          </a:p>
        </p:txBody>
      </p:sp>
      <p:sp>
        <p:nvSpPr>
          <p:cNvPr id="3" name="Content Placeholder 2"/>
          <p:cNvSpPr>
            <a:spLocks noGrp="1"/>
          </p:cNvSpPr>
          <p:nvPr>
            <p:ph idx="1"/>
          </p:nvPr>
        </p:nvSpPr>
        <p:spPr/>
        <p:txBody>
          <a:bodyPr/>
          <a:lstStyle/>
          <a:p>
            <a:pPr marL="0" indent="0" algn="just">
              <a:spcBef>
                <a:spcPts val="600"/>
              </a:spcBef>
              <a:spcAft>
                <a:spcPts val="0"/>
              </a:spcAft>
              <a:buNone/>
            </a:pPr>
            <a:r>
              <a:rPr lang="vi-VN" b="1" dirty="0">
                <a:latin typeface="Times New Roman"/>
                <a:ea typeface="Times New Roman"/>
              </a:rPr>
              <a:t>2. Công trình vệ sinh</a:t>
            </a:r>
            <a:endParaRPr lang="vi-VN" dirty="0">
              <a:latin typeface="Times New Roman"/>
              <a:ea typeface="Times New Roman"/>
            </a:endParaRPr>
          </a:p>
          <a:p>
            <a:pPr marL="0" indent="0" algn="just">
              <a:spcBef>
                <a:spcPts val="600"/>
              </a:spcBef>
              <a:spcAft>
                <a:spcPts val="0"/>
              </a:spcAft>
              <a:buNone/>
            </a:pPr>
            <a:r>
              <a:rPr lang="vi-VN" dirty="0">
                <a:latin typeface="Times New Roman"/>
                <a:ea typeface="Times New Roman"/>
              </a:rPr>
              <a:t>a) </a:t>
            </a:r>
            <a:r>
              <a:rPr lang="en-US" dirty="0">
                <a:latin typeface="Times New Roman"/>
                <a:ea typeface="Times New Roman"/>
              </a:rPr>
              <a:t>V</a:t>
            </a:r>
            <a:r>
              <a:rPr lang="vi-VN" dirty="0">
                <a:latin typeface="Times New Roman"/>
                <a:ea typeface="Times New Roman"/>
              </a:rPr>
              <a:t>ề thiết kế:</a:t>
            </a:r>
          </a:p>
          <a:p>
            <a:pPr marL="0" indent="0" algn="just">
              <a:spcBef>
                <a:spcPts val="600"/>
              </a:spcBef>
              <a:spcAft>
                <a:spcPts val="0"/>
              </a:spcAft>
              <a:buNone/>
            </a:pPr>
            <a:r>
              <a:rPr lang="vi-VN" dirty="0">
                <a:latin typeface="Times New Roman"/>
                <a:ea typeface="Times New Roman"/>
              </a:rPr>
              <a:t>- Đ</a:t>
            </a:r>
            <a:r>
              <a:rPr lang="en-US" dirty="0">
                <a:latin typeface="Times New Roman"/>
                <a:ea typeface="Times New Roman"/>
              </a:rPr>
              <a:t>ố</a:t>
            </a:r>
            <a:r>
              <a:rPr lang="vi-VN" dirty="0">
                <a:latin typeface="Times New Roman"/>
                <a:ea typeface="Times New Roman"/>
              </a:rPr>
              <a:t>i với cơ sở giáo dục mầm non: yêu cầu thiết kế áp dụng theo tiêu chuẩn quy định tại mục 5.2.7 và mục 5.5.8 của Tiêu chuẩn </a:t>
            </a:r>
            <a:r>
              <a:rPr lang="en-US" dirty="0">
                <a:latin typeface="Times New Roman"/>
                <a:ea typeface="Times New Roman"/>
              </a:rPr>
              <a:t>V</a:t>
            </a:r>
            <a:r>
              <a:rPr lang="vi-VN" dirty="0">
                <a:latin typeface="Times New Roman"/>
                <a:ea typeface="Times New Roman"/>
              </a:rPr>
              <a:t>iệt Nam (TCVN 3907:2011) ban hành kèm theo Quyết định số 2585/QĐ-BKHCN;</a:t>
            </a:r>
          </a:p>
          <a:p>
            <a:endParaRPr lang="vi-VN" dirty="0"/>
          </a:p>
        </p:txBody>
      </p:sp>
    </p:spTree>
    <p:extLst>
      <p:ext uri="{BB962C8B-B14F-4D97-AF65-F5344CB8AC3E}">
        <p14:creationId xmlns:p14="http://schemas.microsoft.com/office/powerpoint/2010/main" val="1841336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315200" cy="914400"/>
          </a:xfrm>
        </p:spPr>
        <p:txBody>
          <a:bodyPr/>
          <a:lstStyle/>
          <a:p>
            <a:r>
              <a:rPr lang="vi-VN" sz="2400" dirty="0">
                <a:solidFill>
                  <a:srgbClr val="000000"/>
                </a:solidFill>
                <a:latin typeface="Times New Roman"/>
                <a:ea typeface="Times New Roman"/>
              </a:rPr>
              <a:t>NỘI DUNG CỦA CÔNG TÁC Y TẾ TRƯỜNG HỌC</a:t>
            </a:r>
            <a:endParaRPr lang="vi-VN" dirty="0"/>
          </a:p>
        </p:txBody>
      </p:sp>
      <p:sp>
        <p:nvSpPr>
          <p:cNvPr id="3" name="Content Placeholder 2"/>
          <p:cNvSpPr>
            <a:spLocks noGrp="1"/>
          </p:cNvSpPr>
          <p:nvPr>
            <p:ph idx="1"/>
          </p:nvPr>
        </p:nvSpPr>
        <p:spPr/>
        <p:txBody>
          <a:bodyPr/>
          <a:lstStyle/>
          <a:p>
            <a:pPr marL="0" indent="0" algn="just">
              <a:spcBef>
                <a:spcPts val="600"/>
              </a:spcBef>
              <a:spcAft>
                <a:spcPts val="0"/>
              </a:spcAft>
              <a:buNone/>
            </a:pPr>
            <a:r>
              <a:rPr lang="vi-VN" b="1" dirty="0">
                <a:latin typeface="Times New Roman"/>
                <a:ea typeface="Times New Roman"/>
              </a:rPr>
              <a:t>3. Thu gom và xử lý chất thải</a:t>
            </a:r>
            <a:endParaRPr lang="vi-VN" dirty="0">
              <a:latin typeface="Times New Roman"/>
              <a:ea typeface="Times New Roman"/>
            </a:endParaRPr>
          </a:p>
          <a:p>
            <a:pPr marL="0" indent="0" algn="just">
              <a:spcBef>
                <a:spcPts val="600"/>
              </a:spcBef>
              <a:spcAft>
                <a:spcPts val="0"/>
              </a:spcAft>
              <a:buNone/>
            </a:pPr>
            <a:r>
              <a:rPr lang="vi-VN" dirty="0" smtClean="0">
                <a:latin typeface="Times New Roman"/>
                <a:ea typeface="Times New Roman"/>
              </a:rPr>
              <a:t>Trường </a:t>
            </a:r>
            <a:r>
              <a:rPr lang="vi-VN" dirty="0">
                <a:latin typeface="Times New Roman"/>
                <a:ea typeface="Times New Roman"/>
              </a:rPr>
              <a:t>học phải có hệ thống cống rãnh thoát nước mưa, nước thải sinh hoạt, không đ</a:t>
            </a:r>
            <a:r>
              <a:rPr lang="en-US" dirty="0">
                <a:latin typeface="Times New Roman"/>
                <a:ea typeface="Times New Roman"/>
              </a:rPr>
              <a:t>ể </a:t>
            </a:r>
            <a:r>
              <a:rPr lang="vi-VN" dirty="0">
                <a:latin typeface="Times New Roman"/>
                <a:ea typeface="Times New Roman"/>
              </a:rPr>
              <a:t>nước ứ đọng xung quanh trường lớp; có hệ thống thoát nước riêng cho khu vực phòng thí nghiệm, cơ sở thực hành, phòng y tế, nhà bếp, khu vệ sinh, khu nuôi động vật thí nghiệm;</a:t>
            </a:r>
          </a:p>
          <a:p>
            <a:pPr marL="0" indent="0">
              <a:buNone/>
            </a:pPr>
            <a:endParaRPr lang="vi-VN" dirty="0"/>
          </a:p>
        </p:txBody>
      </p:sp>
    </p:spTree>
    <p:extLst>
      <p:ext uri="{BB962C8B-B14F-4D97-AF65-F5344CB8AC3E}">
        <p14:creationId xmlns:p14="http://schemas.microsoft.com/office/powerpoint/2010/main" val="345820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20000" cy="685800"/>
          </a:xfrm>
        </p:spPr>
        <p:txBody>
          <a:bodyPr/>
          <a:lstStyle/>
          <a:p>
            <a:r>
              <a:rPr lang="vi-VN" sz="2400" dirty="0">
                <a:solidFill>
                  <a:srgbClr val="000000"/>
                </a:solidFill>
                <a:latin typeface="Times New Roman"/>
                <a:ea typeface="Times New Roman"/>
              </a:rPr>
              <a:t>NỘI DUNG CỦA CÔNG TÁC Y TẾ TRƯỜNG HỌC</a:t>
            </a:r>
            <a:endParaRPr lang="vi-VN" dirty="0"/>
          </a:p>
        </p:txBody>
      </p:sp>
      <p:sp>
        <p:nvSpPr>
          <p:cNvPr id="3" name="Content Placeholder 2"/>
          <p:cNvSpPr>
            <a:spLocks noGrp="1"/>
          </p:cNvSpPr>
          <p:nvPr>
            <p:ph idx="1"/>
          </p:nvPr>
        </p:nvSpPr>
        <p:spPr>
          <a:xfrm>
            <a:off x="457200" y="762000"/>
            <a:ext cx="8229600" cy="5364163"/>
          </a:xfrm>
        </p:spPr>
        <p:txBody>
          <a:bodyPr/>
          <a:lstStyle/>
          <a:p>
            <a:pPr marL="0" indent="0" algn="just">
              <a:spcBef>
                <a:spcPts val="600"/>
              </a:spcBef>
              <a:spcAft>
                <a:spcPts val="0"/>
              </a:spcAft>
              <a:buNone/>
            </a:pPr>
            <a:r>
              <a:rPr lang="vi-VN" sz="2800" b="1" dirty="0">
                <a:latin typeface="Times New Roman"/>
                <a:ea typeface="Times New Roman"/>
              </a:rPr>
              <a:t>Điều 6.</a:t>
            </a:r>
            <a:r>
              <a:rPr lang="vi-VN" sz="2800" dirty="0">
                <a:latin typeface="Times New Roman"/>
                <a:ea typeface="Times New Roman"/>
              </a:rPr>
              <a:t> Bảo đảm các điều kiện về an toàn thực phẩm</a:t>
            </a:r>
          </a:p>
          <a:p>
            <a:pPr marL="0" indent="0" algn="just">
              <a:spcBef>
                <a:spcPts val="600"/>
              </a:spcBef>
              <a:spcAft>
                <a:spcPts val="0"/>
              </a:spcAft>
              <a:buNone/>
            </a:pPr>
            <a:r>
              <a:rPr lang="vi-VN" sz="2800" b="1" dirty="0">
                <a:latin typeface="Times New Roman"/>
                <a:ea typeface="Times New Roman"/>
              </a:rPr>
              <a:t>Điều 7. </a:t>
            </a:r>
            <a:r>
              <a:rPr lang="vi-VN" sz="2800" dirty="0">
                <a:latin typeface="Times New Roman"/>
                <a:ea typeface="Times New Roman"/>
              </a:rPr>
              <a:t>Bảo đảm môi trường thực thi chính sách và xây dựng các mối quan hệ xã hội trong trường học, liên kết cộng đồng</a:t>
            </a:r>
          </a:p>
          <a:p>
            <a:pPr marL="0" indent="0" algn="just">
              <a:spcBef>
                <a:spcPts val="600"/>
              </a:spcBef>
              <a:spcAft>
                <a:spcPts val="0"/>
              </a:spcAft>
              <a:buNone/>
            </a:pPr>
            <a:r>
              <a:rPr lang="vi-VN" sz="2800" b="1" dirty="0">
                <a:latin typeface="Times New Roman"/>
                <a:ea typeface="Times New Roman"/>
              </a:rPr>
              <a:t>Điều 8.</a:t>
            </a:r>
            <a:r>
              <a:rPr lang="vi-VN" sz="2800" dirty="0">
                <a:latin typeface="Times New Roman"/>
                <a:ea typeface="Times New Roman"/>
              </a:rPr>
              <a:t> Bảo đảm các điều kiện về phòng y tế, nhân viên y tế trường học</a:t>
            </a:r>
          </a:p>
          <a:p>
            <a:pPr marL="0" indent="0" algn="just">
              <a:spcBef>
                <a:spcPts val="600"/>
              </a:spcBef>
              <a:spcAft>
                <a:spcPts val="0"/>
              </a:spcAft>
              <a:buNone/>
            </a:pPr>
            <a:r>
              <a:rPr lang="vi-VN" sz="2800" b="1" dirty="0">
                <a:latin typeface="Times New Roman"/>
                <a:ea typeface="Times New Roman"/>
              </a:rPr>
              <a:t>Điều 9.</a:t>
            </a:r>
            <a:r>
              <a:rPr lang="vi-VN" sz="2800" dirty="0">
                <a:latin typeface="Times New Roman"/>
                <a:ea typeface="Times New Roman"/>
              </a:rPr>
              <a:t> Tổ chức các hoạt động quản lý, bảo vệ và chăm sóc sức khỏe học sinh</a:t>
            </a:r>
          </a:p>
          <a:p>
            <a:pPr marL="0" indent="0" algn="just">
              <a:spcBef>
                <a:spcPts val="600"/>
              </a:spcBef>
              <a:spcAft>
                <a:spcPts val="0"/>
              </a:spcAft>
              <a:buNone/>
            </a:pPr>
            <a:r>
              <a:rPr lang="vi-VN" sz="2800" b="1" dirty="0">
                <a:latin typeface="Times New Roman"/>
                <a:ea typeface="Times New Roman"/>
              </a:rPr>
              <a:t>Điều 10. </a:t>
            </a:r>
            <a:r>
              <a:rPr lang="vi-VN" sz="2800" dirty="0">
                <a:latin typeface="Times New Roman"/>
                <a:ea typeface="Times New Roman"/>
              </a:rPr>
              <a:t>Tổ chức các hoạt động truyền thông, giáo dục sức </a:t>
            </a:r>
            <a:r>
              <a:rPr lang="vi-VN" sz="2800" dirty="0" smtClean="0">
                <a:latin typeface="Times New Roman"/>
                <a:ea typeface="Times New Roman"/>
              </a:rPr>
              <a:t>khỏe</a:t>
            </a:r>
          </a:p>
          <a:p>
            <a:pPr marL="0" indent="0" algn="just">
              <a:spcBef>
                <a:spcPts val="600"/>
              </a:spcBef>
              <a:spcAft>
                <a:spcPts val="0"/>
              </a:spcAft>
              <a:buNone/>
            </a:pPr>
            <a:r>
              <a:rPr lang="vi-VN" sz="2800" b="1" dirty="0">
                <a:latin typeface="Times New Roman"/>
                <a:ea typeface="Times New Roman"/>
              </a:rPr>
              <a:t>Điều 11. </a:t>
            </a:r>
            <a:r>
              <a:rPr lang="vi-VN" sz="2800" dirty="0">
                <a:latin typeface="Times New Roman"/>
                <a:ea typeface="Times New Roman"/>
              </a:rPr>
              <a:t>Thống kê báo cáo và đánh giá về công tác y tế trường học</a:t>
            </a:r>
          </a:p>
          <a:p>
            <a:pPr marL="0" indent="0" algn="just">
              <a:spcBef>
                <a:spcPts val="600"/>
              </a:spcBef>
              <a:spcAft>
                <a:spcPts val="0"/>
              </a:spcAft>
              <a:buNone/>
            </a:pPr>
            <a:endParaRPr lang="vi-VN" sz="2800" dirty="0">
              <a:latin typeface="Times New Roman"/>
              <a:ea typeface="Times New Roman"/>
            </a:endParaRPr>
          </a:p>
          <a:p>
            <a:endParaRPr lang="vi-VN" sz="2800" dirty="0"/>
          </a:p>
        </p:txBody>
      </p:sp>
    </p:spTree>
    <p:extLst>
      <p:ext uri="{BB962C8B-B14F-4D97-AF65-F5344CB8AC3E}">
        <p14:creationId xmlns:p14="http://schemas.microsoft.com/office/powerpoint/2010/main" val="45602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914400" y="76200"/>
            <a:ext cx="6324600" cy="914400"/>
          </a:xfrm>
        </p:spPr>
        <p:txBody>
          <a:bodyPr/>
          <a:lstStyle/>
          <a:p>
            <a:pPr>
              <a:defRPr/>
            </a:pPr>
            <a:r>
              <a:rPr lang="en-GB" sz="2800" dirty="0"/>
              <a:t>NHỮNG VẤN ĐỀ CƠ BẢN VỀ VỆ SINH TRƯỜNG HỌC</a:t>
            </a:r>
            <a:endParaRPr lang="en-US" sz="2800" dirty="0"/>
          </a:p>
        </p:txBody>
      </p:sp>
      <p:sp>
        <p:nvSpPr>
          <p:cNvPr id="4099" name="Line 13"/>
          <p:cNvSpPr>
            <a:spLocks noChangeShapeType="1"/>
          </p:cNvSpPr>
          <p:nvPr/>
        </p:nvSpPr>
        <p:spPr bwMode="gray">
          <a:xfrm>
            <a:off x="2362200" y="4854575"/>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4" name="Rectangle 14"/>
          <p:cNvSpPr>
            <a:spLocks noChangeArrowheads="1"/>
          </p:cNvSpPr>
          <p:nvPr/>
        </p:nvSpPr>
        <p:spPr bwMode="gray">
          <a:xfrm rot="3419336">
            <a:off x="2078037"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pPr>
              <a:defRPr/>
            </a:pPr>
            <a:endParaRPr lang="en-US"/>
          </a:p>
        </p:txBody>
      </p:sp>
      <p:sp>
        <p:nvSpPr>
          <p:cNvPr id="4101" name="Text Box 15"/>
          <p:cNvSpPr txBox="1">
            <a:spLocks noChangeArrowheads="1"/>
          </p:cNvSpPr>
          <p:nvPr/>
        </p:nvSpPr>
        <p:spPr bwMode="gray">
          <a:xfrm>
            <a:off x="2133600" y="43211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a:solidFill>
                  <a:srgbClr val="FFFFFF"/>
                </a:solidFill>
              </a:rPr>
              <a:t>4</a:t>
            </a:r>
          </a:p>
        </p:txBody>
      </p:sp>
      <p:sp>
        <p:nvSpPr>
          <p:cNvPr id="4102" name="Line 16"/>
          <p:cNvSpPr>
            <a:spLocks noChangeShapeType="1"/>
          </p:cNvSpPr>
          <p:nvPr/>
        </p:nvSpPr>
        <p:spPr bwMode="gray">
          <a:xfrm>
            <a:off x="2362200" y="2339975"/>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7" name="Rectangle 17"/>
          <p:cNvSpPr>
            <a:spLocks noChangeArrowheads="1"/>
          </p:cNvSpPr>
          <p:nvPr/>
        </p:nvSpPr>
        <p:spPr bwMode="gray">
          <a:xfrm rot="3419336">
            <a:off x="2078037"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a:p>
        </p:txBody>
      </p:sp>
      <p:sp>
        <p:nvSpPr>
          <p:cNvPr id="4104" name="Text Box 18">
            <a:hlinkClick r:id="rId2" action="ppaction://hlinksldjump"/>
          </p:cNvPr>
          <p:cNvSpPr txBox="1">
            <a:spLocks noChangeArrowheads="1"/>
          </p:cNvSpPr>
          <p:nvPr/>
        </p:nvSpPr>
        <p:spPr bwMode="gray">
          <a:xfrm>
            <a:off x="3048000" y="1851025"/>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err="1" smtClean="0"/>
              <a:t>Cơ</a:t>
            </a:r>
            <a:r>
              <a:rPr lang="en-US" sz="2400" dirty="0" smtClean="0"/>
              <a:t> </a:t>
            </a:r>
            <a:r>
              <a:rPr lang="en-US" sz="2400" dirty="0" err="1" smtClean="0"/>
              <a:t>sở</a:t>
            </a:r>
            <a:r>
              <a:rPr lang="en-US" sz="2400" dirty="0" smtClean="0"/>
              <a:t> </a:t>
            </a:r>
            <a:r>
              <a:rPr lang="en-US" sz="2400" dirty="0" err="1" smtClean="0"/>
              <a:t>vật</a:t>
            </a:r>
            <a:r>
              <a:rPr lang="en-US" sz="2400" dirty="0" smtClean="0"/>
              <a:t> </a:t>
            </a:r>
            <a:r>
              <a:rPr lang="en-US" sz="2400" dirty="0" err="1" smtClean="0"/>
              <a:t>chất</a:t>
            </a:r>
            <a:r>
              <a:rPr lang="en-US" sz="2400" dirty="0" smtClean="0"/>
              <a:t> </a:t>
            </a:r>
            <a:endParaRPr lang="en-US" sz="2400" dirty="0"/>
          </a:p>
        </p:txBody>
      </p:sp>
      <p:sp>
        <p:nvSpPr>
          <p:cNvPr id="4105" name="Text Box 19"/>
          <p:cNvSpPr txBox="1">
            <a:spLocks noChangeArrowheads="1"/>
          </p:cNvSpPr>
          <p:nvPr/>
        </p:nvSpPr>
        <p:spPr bwMode="gray">
          <a:xfrm>
            <a:off x="2133600" y="18065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a:solidFill>
                  <a:srgbClr val="FFFFFF"/>
                </a:solidFill>
              </a:rPr>
              <a:t>1</a:t>
            </a:r>
          </a:p>
        </p:txBody>
      </p:sp>
      <p:sp>
        <p:nvSpPr>
          <p:cNvPr id="4106" name="Line 20"/>
          <p:cNvSpPr>
            <a:spLocks noChangeShapeType="1"/>
          </p:cNvSpPr>
          <p:nvPr/>
        </p:nvSpPr>
        <p:spPr bwMode="gray">
          <a:xfrm>
            <a:off x="2362200" y="3178175"/>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1" name="Rectangle 21"/>
          <p:cNvSpPr>
            <a:spLocks noChangeArrowheads="1"/>
          </p:cNvSpPr>
          <p:nvPr/>
        </p:nvSpPr>
        <p:spPr bwMode="gray">
          <a:xfrm rot="3419336">
            <a:off x="2078037"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en-US"/>
          </a:p>
        </p:txBody>
      </p:sp>
      <p:sp>
        <p:nvSpPr>
          <p:cNvPr id="4108" name="Text Box 22"/>
          <p:cNvSpPr txBox="1">
            <a:spLocks noChangeArrowheads="1"/>
          </p:cNvSpPr>
          <p:nvPr/>
        </p:nvSpPr>
        <p:spPr bwMode="gray">
          <a:xfrm>
            <a:off x="2133600" y="26447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a:solidFill>
                  <a:srgbClr val="FFFFFF"/>
                </a:solidFill>
              </a:rPr>
              <a:t>2</a:t>
            </a:r>
          </a:p>
        </p:txBody>
      </p:sp>
      <p:sp>
        <p:nvSpPr>
          <p:cNvPr id="4109" name="Line 23"/>
          <p:cNvSpPr>
            <a:spLocks noChangeShapeType="1"/>
          </p:cNvSpPr>
          <p:nvPr/>
        </p:nvSpPr>
        <p:spPr bwMode="gray">
          <a:xfrm>
            <a:off x="2363788" y="4014788"/>
            <a:ext cx="4799012" cy="1587"/>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4" name="Rectangle 24"/>
          <p:cNvSpPr>
            <a:spLocks noChangeArrowheads="1"/>
          </p:cNvSpPr>
          <p:nvPr/>
        </p:nvSpPr>
        <p:spPr bwMode="gray">
          <a:xfrm rot="3419336">
            <a:off x="2078037"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n-US"/>
          </a:p>
        </p:txBody>
      </p:sp>
      <p:sp>
        <p:nvSpPr>
          <p:cNvPr id="4111" name="Text Box 25"/>
          <p:cNvSpPr txBox="1">
            <a:spLocks noChangeArrowheads="1"/>
          </p:cNvSpPr>
          <p:nvPr/>
        </p:nvSpPr>
        <p:spPr bwMode="gray">
          <a:xfrm>
            <a:off x="2133600" y="348297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a:solidFill>
                  <a:srgbClr val="FFFFFF"/>
                </a:solidFill>
              </a:rPr>
              <a:t>3</a:t>
            </a:r>
          </a:p>
        </p:txBody>
      </p:sp>
      <p:sp>
        <p:nvSpPr>
          <p:cNvPr id="4112" name="Line 26"/>
          <p:cNvSpPr>
            <a:spLocks noChangeShapeType="1"/>
          </p:cNvSpPr>
          <p:nvPr/>
        </p:nvSpPr>
        <p:spPr bwMode="gray">
          <a:xfrm>
            <a:off x="2362200" y="5715000"/>
            <a:ext cx="48006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3" name="Rectangle 27"/>
          <p:cNvSpPr>
            <a:spLocks noChangeArrowheads="1"/>
          </p:cNvSpPr>
          <p:nvPr/>
        </p:nvSpPr>
        <p:spPr bwMode="ltGray">
          <a:xfrm rot="3419336">
            <a:off x="2078037" y="5138738"/>
            <a:ext cx="479425" cy="520700"/>
          </a:xfrm>
          <a:prstGeom prst="rect">
            <a:avLst/>
          </a:prstGeom>
          <a:gradFill rotWithShape="1">
            <a:gsLst>
              <a:gs pos="0">
                <a:srgbClr val="990099"/>
              </a:gs>
              <a:gs pos="100000">
                <a:srgbClr val="4700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en-US"/>
          </a:p>
        </p:txBody>
      </p:sp>
      <p:sp>
        <p:nvSpPr>
          <p:cNvPr id="4114" name="Text Box 28"/>
          <p:cNvSpPr txBox="1">
            <a:spLocks noChangeArrowheads="1"/>
          </p:cNvSpPr>
          <p:nvPr/>
        </p:nvSpPr>
        <p:spPr bwMode="gray">
          <a:xfrm>
            <a:off x="2133600" y="5181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400" b="1">
                <a:solidFill>
                  <a:srgbClr val="FFFFFF"/>
                </a:solidFill>
              </a:rPr>
              <a:t>5</a:t>
            </a:r>
          </a:p>
        </p:txBody>
      </p:sp>
      <p:sp>
        <p:nvSpPr>
          <p:cNvPr id="4115" name="Text Box 29">
            <a:hlinkClick r:id="rId3" action="ppaction://hlinksldjump"/>
          </p:cNvPr>
          <p:cNvSpPr txBox="1">
            <a:spLocks noChangeArrowheads="1"/>
          </p:cNvSpPr>
          <p:nvPr/>
        </p:nvSpPr>
        <p:spPr bwMode="gray">
          <a:xfrm>
            <a:off x="2971800" y="2713038"/>
            <a:ext cx="4065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err="1" smtClean="0"/>
              <a:t>Nước</a:t>
            </a:r>
            <a:r>
              <a:rPr lang="en-US" sz="2400" dirty="0" smtClean="0"/>
              <a:t> </a:t>
            </a:r>
            <a:r>
              <a:rPr lang="en-US" sz="2400" dirty="0" err="1" smtClean="0"/>
              <a:t>uống</a:t>
            </a:r>
            <a:r>
              <a:rPr lang="en-US" sz="2400" dirty="0" smtClean="0"/>
              <a:t>, </a:t>
            </a:r>
            <a:r>
              <a:rPr lang="en-US" sz="2400" dirty="0" err="1" smtClean="0"/>
              <a:t>nước</a:t>
            </a:r>
            <a:r>
              <a:rPr lang="en-US" sz="2400" dirty="0" smtClean="0"/>
              <a:t> </a:t>
            </a:r>
            <a:r>
              <a:rPr lang="en-US" sz="2400" dirty="0" err="1" smtClean="0"/>
              <a:t>sinh</a:t>
            </a:r>
            <a:r>
              <a:rPr lang="en-US" sz="2400" dirty="0" smtClean="0"/>
              <a:t> </a:t>
            </a:r>
            <a:r>
              <a:rPr lang="en-US" sz="2400" dirty="0" err="1" smtClean="0"/>
              <a:t>hoạt</a:t>
            </a:r>
            <a:r>
              <a:rPr lang="en-US" sz="2400" dirty="0" smtClean="0"/>
              <a:t> </a:t>
            </a:r>
            <a:endParaRPr lang="en-US" sz="2400" dirty="0"/>
          </a:p>
        </p:txBody>
      </p:sp>
      <p:sp>
        <p:nvSpPr>
          <p:cNvPr id="4116" name="Text Box 30">
            <a:hlinkClick r:id="rId4" action="ppaction://hlinksldjump"/>
          </p:cNvPr>
          <p:cNvSpPr txBox="1">
            <a:spLocks noChangeArrowheads="1"/>
          </p:cNvSpPr>
          <p:nvPr/>
        </p:nvSpPr>
        <p:spPr bwMode="gray">
          <a:xfrm>
            <a:off x="2971800" y="3552825"/>
            <a:ext cx="2683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err="1" smtClean="0"/>
              <a:t>Công</a:t>
            </a:r>
            <a:r>
              <a:rPr lang="en-US" sz="2400" dirty="0" smtClean="0"/>
              <a:t> </a:t>
            </a:r>
            <a:r>
              <a:rPr lang="en-US" sz="2400" dirty="0" err="1" smtClean="0"/>
              <a:t>trình</a:t>
            </a:r>
            <a:r>
              <a:rPr lang="en-US" sz="2400" dirty="0" smtClean="0"/>
              <a:t> </a:t>
            </a:r>
            <a:r>
              <a:rPr lang="en-US" sz="2400" dirty="0" err="1" smtClean="0"/>
              <a:t>vệ</a:t>
            </a:r>
            <a:r>
              <a:rPr lang="en-US" sz="2400" dirty="0" smtClean="0"/>
              <a:t> </a:t>
            </a:r>
            <a:r>
              <a:rPr lang="en-US" sz="2400" dirty="0" err="1" smtClean="0"/>
              <a:t>sinh</a:t>
            </a:r>
            <a:endParaRPr lang="en-US" sz="2400" dirty="0"/>
          </a:p>
        </p:txBody>
      </p:sp>
      <p:sp>
        <p:nvSpPr>
          <p:cNvPr id="4117" name="Text Box 31">
            <a:hlinkClick r:id="rId5" action="ppaction://hlinksldjump"/>
          </p:cNvPr>
          <p:cNvSpPr txBox="1">
            <a:spLocks noChangeArrowheads="1"/>
          </p:cNvSpPr>
          <p:nvPr/>
        </p:nvSpPr>
        <p:spPr bwMode="gray">
          <a:xfrm>
            <a:off x="2971800" y="4394200"/>
            <a:ext cx="2733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smtClean="0"/>
              <a:t>Thu </a:t>
            </a:r>
            <a:r>
              <a:rPr lang="en-US" sz="2400" dirty="0" err="1" smtClean="0"/>
              <a:t>gom</a:t>
            </a:r>
            <a:r>
              <a:rPr lang="en-US" sz="2400" dirty="0" smtClean="0"/>
              <a:t> </a:t>
            </a:r>
            <a:r>
              <a:rPr lang="en-US" sz="2400" dirty="0" err="1" smtClean="0"/>
              <a:t>chất</a:t>
            </a:r>
            <a:r>
              <a:rPr lang="en-US" sz="2400" dirty="0" smtClean="0"/>
              <a:t> </a:t>
            </a:r>
            <a:r>
              <a:rPr lang="en-US" sz="2400" dirty="0" err="1" smtClean="0"/>
              <a:t>thải</a:t>
            </a:r>
            <a:r>
              <a:rPr lang="en-US" sz="2400" dirty="0" smtClean="0"/>
              <a:t> </a:t>
            </a:r>
            <a:endParaRPr lang="en-US" sz="2400" dirty="0"/>
          </a:p>
        </p:txBody>
      </p:sp>
      <p:sp>
        <p:nvSpPr>
          <p:cNvPr id="4118" name="Text Box 32">
            <a:hlinkClick r:id="rId6" action="ppaction://hlinksldjump"/>
          </p:cNvPr>
          <p:cNvSpPr txBox="1">
            <a:spLocks noChangeArrowheads="1"/>
          </p:cNvSpPr>
          <p:nvPr/>
        </p:nvSpPr>
        <p:spPr bwMode="gray">
          <a:xfrm>
            <a:off x="3048000" y="5245100"/>
            <a:ext cx="422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dirty="0" err="1" smtClean="0"/>
              <a:t>Điều</a:t>
            </a:r>
            <a:r>
              <a:rPr lang="en-US" sz="2400" dirty="0" smtClean="0"/>
              <a:t> </a:t>
            </a:r>
            <a:r>
              <a:rPr lang="en-US" sz="2400" dirty="0" err="1" smtClean="0"/>
              <a:t>kiện</a:t>
            </a:r>
            <a:r>
              <a:rPr lang="en-US" sz="2400" dirty="0" smtClean="0"/>
              <a:t> an </a:t>
            </a:r>
            <a:r>
              <a:rPr lang="en-US" sz="2400" dirty="0" err="1" smtClean="0"/>
              <a:t>toàn</a:t>
            </a:r>
            <a:r>
              <a:rPr lang="en-US" sz="2400" dirty="0" smtClean="0"/>
              <a:t> </a:t>
            </a:r>
            <a:r>
              <a:rPr lang="en-US" sz="2400" dirty="0" err="1" smtClean="0"/>
              <a:t>thực</a:t>
            </a:r>
            <a:r>
              <a:rPr lang="en-US" sz="2400" dirty="0" smtClean="0"/>
              <a:t> </a:t>
            </a:r>
            <a:r>
              <a:rPr lang="en-US" sz="2400" dirty="0" err="1" smtClean="0"/>
              <a:t>phẩm</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990600" y="1905000"/>
            <a:ext cx="8229600" cy="1828800"/>
          </a:xfrm>
        </p:spPr>
        <p:txBody>
          <a:bodyPr/>
          <a:lstStyle/>
          <a:p>
            <a:pPr marL="0" indent="0">
              <a:buNone/>
              <a:defRPr/>
            </a:pPr>
            <a:r>
              <a:rPr lang="en-US" sz="3800" b="1" dirty="0" smtClean="0">
                <a:solidFill>
                  <a:srgbClr val="C00000"/>
                </a:solidFill>
              </a:rPr>
              <a:t> CƠ SỞ VẬT CHẤT </a:t>
            </a:r>
            <a:endParaRPr lang="en-US" sz="3800" b="1" dirty="0">
              <a:solidFill>
                <a:srgbClr val="C00000"/>
              </a:solidFill>
            </a:endParaRPr>
          </a:p>
        </p:txBody>
      </p:sp>
    </p:spTree>
    <p:extLst>
      <p:ext uri="{BB962C8B-B14F-4D97-AF65-F5344CB8AC3E}">
        <p14:creationId xmlns:p14="http://schemas.microsoft.com/office/powerpoint/2010/main" val="663170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CĂN CỨ THỰC HIỆN</a:t>
            </a:r>
            <a:endParaRPr lang="vi-VN" dirty="0"/>
          </a:p>
        </p:txBody>
      </p:sp>
      <p:sp>
        <p:nvSpPr>
          <p:cNvPr id="3" name="Content Placeholder 2"/>
          <p:cNvSpPr>
            <a:spLocks noGrp="1"/>
          </p:cNvSpPr>
          <p:nvPr>
            <p:ph idx="1"/>
          </p:nvPr>
        </p:nvSpPr>
        <p:spPr/>
        <p:txBody>
          <a:bodyPr/>
          <a:lstStyle/>
          <a:p>
            <a:pPr marL="0" indent="0" algn="ctr">
              <a:spcAft>
                <a:spcPts val="0"/>
              </a:spcAft>
              <a:buNone/>
            </a:pPr>
            <a:r>
              <a:rPr lang="vi-VN" sz="2800" b="1" dirty="0">
                <a:latin typeface="Times New Roman"/>
                <a:ea typeface="Times New Roman"/>
              </a:rPr>
              <a:t>B</a:t>
            </a:r>
            <a:r>
              <a:rPr lang="en-US" sz="2800" b="1" dirty="0">
                <a:latin typeface="Times New Roman"/>
                <a:ea typeface="Times New Roman"/>
              </a:rPr>
              <a:t>Ộ</a:t>
            </a:r>
            <a:r>
              <a:rPr lang="vi-VN" sz="2800" b="1" dirty="0">
                <a:latin typeface="Times New Roman"/>
                <a:ea typeface="Times New Roman"/>
              </a:rPr>
              <a:t> Y T</a:t>
            </a:r>
            <a:r>
              <a:rPr lang="en-US" sz="2800" b="1" dirty="0">
                <a:latin typeface="Times New Roman"/>
                <a:ea typeface="Times New Roman"/>
              </a:rPr>
              <a:t>Ế</a:t>
            </a:r>
            <a:r>
              <a:rPr lang="vi-VN" sz="2800" b="1" dirty="0">
                <a:latin typeface="Times New Roman"/>
                <a:ea typeface="Times New Roman"/>
              </a:rPr>
              <a:t> - B</a:t>
            </a:r>
            <a:r>
              <a:rPr lang="en-US" sz="2800" b="1" dirty="0">
                <a:latin typeface="Times New Roman"/>
                <a:ea typeface="Times New Roman"/>
              </a:rPr>
              <a:t>Ộ </a:t>
            </a:r>
            <a:r>
              <a:rPr lang="vi-VN" sz="2800" b="1" dirty="0">
                <a:latin typeface="Times New Roman"/>
                <a:ea typeface="Times New Roman"/>
              </a:rPr>
              <a:t>GIÁO DỤC</a:t>
            </a:r>
            <a:r>
              <a:rPr lang="en-US" sz="2800" b="1" dirty="0">
                <a:latin typeface="Times New Roman"/>
                <a:ea typeface="Times New Roman"/>
              </a:rPr>
              <a:t/>
            </a:r>
            <a:br>
              <a:rPr lang="en-US" sz="2800" b="1" dirty="0">
                <a:latin typeface="Times New Roman"/>
                <a:ea typeface="Times New Roman"/>
              </a:rPr>
            </a:br>
            <a:r>
              <a:rPr lang="vi-VN" sz="2800" b="1" dirty="0">
                <a:latin typeface="Times New Roman"/>
                <a:ea typeface="Times New Roman"/>
              </a:rPr>
              <a:t>VÀ ĐÀO </a:t>
            </a:r>
            <a:r>
              <a:rPr lang="vi-VN" sz="2800" b="1" dirty="0" smtClean="0">
                <a:latin typeface="Times New Roman"/>
                <a:ea typeface="Times New Roman"/>
              </a:rPr>
              <a:t>TẠO</a:t>
            </a:r>
          </a:p>
          <a:p>
            <a:pPr marL="0" indent="0" algn="ctr">
              <a:spcAft>
                <a:spcPts val="0"/>
              </a:spcAft>
              <a:buNone/>
            </a:pPr>
            <a:endParaRPr lang="vi-VN" sz="2800" b="1" dirty="0" smtClean="0">
              <a:latin typeface="Times New Roman"/>
              <a:ea typeface="Times New Roman"/>
            </a:endParaRPr>
          </a:p>
          <a:p>
            <a:pPr marL="0" indent="0" algn="ctr">
              <a:spcAft>
                <a:spcPts val="0"/>
              </a:spcAft>
              <a:buNone/>
            </a:pPr>
            <a:r>
              <a:rPr lang="vi-VN" sz="2800" b="1" dirty="0" smtClean="0">
                <a:latin typeface="Times New Roman"/>
                <a:ea typeface="Times New Roman"/>
              </a:rPr>
              <a:t>THÔNG </a:t>
            </a:r>
            <a:r>
              <a:rPr lang="vi-VN" sz="2800" b="1" dirty="0">
                <a:latin typeface="Times New Roman"/>
                <a:ea typeface="Times New Roman"/>
              </a:rPr>
              <a:t>TƯ LIÊN TỊCH</a:t>
            </a:r>
            <a:endParaRPr lang="vi-VN" sz="2800" dirty="0">
              <a:latin typeface="Times New Roman"/>
              <a:ea typeface="Times New Roman"/>
            </a:endParaRPr>
          </a:p>
          <a:p>
            <a:pPr marL="0" indent="0" algn="ctr">
              <a:spcAft>
                <a:spcPts val="0"/>
              </a:spcAft>
              <a:buNone/>
            </a:pPr>
            <a:r>
              <a:rPr lang="vi-VN" sz="2800" dirty="0">
                <a:latin typeface="Times New Roman"/>
                <a:ea typeface="Times New Roman"/>
              </a:rPr>
              <a:t>QUY ĐỊNH VỀ CÔNG TÁC Y TẾ TRƯỜNG </a:t>
            </a:r>
            <a:r>
              <a:rPr lang="vi-VN" sz="2800" dirty="0" smtClean="0">
                <a:latin typeface="Times New Roman"/>
                <a:ea typeface="Times New Roman"/>
              </a:rPr>
              <a:t>HỌC</a:t>
            </a:r>
          </a:p>
          <a:p>
            <a:pPr marL="0" indent="0" algn="ctr">
              <a:spcAft>
                <a:spcPts val="0"/>
              </a:spcAft>
              <a:buNone/>
            </a:pPr>
            <a:r>
              <a:rPr lang="vi-VN" sz="2800" dirty="0">
                <a:latin typeface="Times New Roman"/>
                <a:ea typeface="Times New Roman"/>
              </a:rPr>
              <a:t>Số:</a:t>
            </a:r>
            <a:r>
              <a:rPr lang="en-US" sz="2800" dirty="0">
                <a:latin typeface="Times New Roman"/>
                <a:ea typeface="Times New Roman"/>
              </a:rPr>
              <a:t> 13</a:t>
            </a:r>
            <a:r>
              <a:rPr lang="vi-VN" sz="2800" dirty="0">
                <a:latin typeface="Times New Roman"/>
                <a:ea typeface="Times New Roman"/>
              </a:rPr>
              <a:t>/2016/TTLT-BYT-BGDĐT</a:t>
            </a:r>
          </a:p>
          <a:p>
            <a:pPr marL="0" indent="0" algn="ctr">
              <a:spcAft>
                <a:spcPts val="0"/>
              </a:spcAft>
              <a:buNone/>
            </a:pPr>
            <a:r>
              <a:rPr lang="vi-VN" sz="2800" i="1" dirty="0">
                <a:latin typeface="Times New Roman"/>
                <a:ea typeface="Times New Roman"/>
              </a:rPr>
              <a:t>Hà Nội, ngày</a:t>
            </a:r>
            <a:r>
              <a:rPr lang="en-US" sz="2800" i="1" dirty="0">
                <a:latin typeface="Times New Roman"/>
                <a:ea typeface="Times New Roman"/>
              </a:rPr>
              <a:t> 12 </a:t>
            </a:r>
            <a:r>
              <a:rPr lang="vi-VN" sz="2800" i="1" dirty="0">
                <a:latin typeface="Times New Roman"/>
                <a:ea typeface="Times New Roman"/>
              </a:rPr>
              <a:t>tháng 5 năm 20</a:t>
            </a:r>
            <a:r>
              <a:rPr lang="en-US" sz="2800" i="1" dirty="0">
                <a:latin typeface="Times New Roman"/>
                <a:ea typeface="Times New Roman"/>
              </a:rPr>
              <a:t>1</a:t>
            </a:r>
            <a:r>
              <a:rPr lang="vi-VN" sz="2800" i="1" dirty="0">
                <a:latin typeface="Times New Roman"/>
                <a:ea typeface="Times New Roman"/>
              </a:rPr>
              <a:t>6</a:t>
            </a:r>
            <a:r>
              <a:rPr lang="en-US" sz="2800" dirty="0">
                <a:latin typeface="Times New Roman"/>
                <a:ea typeface="Times New Roman"/>
              </a:rPr>
              <a:t> </a:t>
            </a:r>
            <a:endParaRPr lang="vi-VN" sz="2800" dirty="0">
              <a:latin typeface="Times New Roman"/>
              <a:ea typeface="Times New Roman"/>
            </a:endParaRPr>
          </a:p>
          <a:p>
            <a:endParaRPr lang="vi-VN" dirty="0"/>
          </a:p>
        </p:txBody>
      </p:sp>
    </p:spTree>
    <p:extLst>
      <p:ext uri="{BB962C8B-B14F-4D97-AF65-F5344CB8AC3E}">
        <p14:creationId xmlns:p14="http://schemas.microsoft.com/office/powerpoint/2010/main" val="295940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272" y="685800"/>
            <a:ext cx="914401"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8" name="Text Box 22"/>
          <p:cNvSpPr txBox="1">
            <a:spLocks noChangeArrowheads="1"/>
          </p:cNvSpPr>
          <p:nvPr/>
        </p:nvSpPr>
        <p:spPr bwMode="white">
          <a:xfrm>
            <a:off x="2286000" y="772180"/>
            <a:ext cx="579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kumimoji="0" lang="en-US" sz="2800" b="1" i="0" u="none" strike="noStrike" kern="0" cap="none" spc="0" normalizeH="0" baseline="0" noProof="0" dirty="0" err="1" smtClean="0">
                <a:ln>
                  <a:noFill/>
                </a:ln>
                <a:solidFill>
                  <a:srgbClr val="FF0000"/>
                </a:solidFill>
                <a:effectLst/>
                <a:uLnTx/>
                <a:uFillTx/>
                <a:latin typeface="Arial" charset="0"/>
              </a:rPr>
              <a:t>Yêu</a:t>
            </a:r>
            <a:r>
              <a:rPr kumimoji="0" lang="en-US" sz="2800" b="1" i="0" u="none" strike="noStrike" kern="0" cap="none" spc="0" normalizeH="0" noProof="0" dirty="0" smtClean="0">
                <a:ln>
                  <a:noFill/>
                </a:ln>
                <a:solidFill>
                  <a:srgbClr val="FF0000"/>
                </a:solidFill>
                <a:effectLst/>
                <a:uLnTx/>
                <a:uFillTx/>
                <a:latin typeface="Arial" charset="0"/>
              </a:rPr>
              <a:t> </a:t>
            </a:r>
            <a:r>
              <a:rPr kumimoji="0" lang="en-US" sz="2800" b="1" i="0" u="none" strike="noStrike" kern="0" cap="none" spc="0" normalizeH="0" noProof="0" dirty="0" err="1" smtClean="0">
                <a:ln>
                  <a:noFill/>
                </a:ln>
                <a:solidFill>
                  <a:srgbClr val="FF0000"/>
                </a:solidFill>
                <a:effectLst/>
                <a:uLnTx/>
                <a:uFillTx/>
                <a:latin typeface="Arial" charset="0"/>
              </a:rPr>
              <a:t>cầu</a:t>
            </a:r>
            <a:r>
              <a:rPr kumimoji="0" lang="en-US" sz="2800" b="1" i="0" u="none" strike="noStrike" kern="0" cap="none" spc="0" normalizeH="0" noProof="0" dirty="0" smtClean="0">
                <a:ln>
                  <a:noFill/>
                </a:ln>
                <a:solidFill>
                  <a:srgbClr val="FF0000"/>
                </a:solidFill>
                <a:effectLst/>
                <a:uLnTx/>
                <a:uFillTx/>
                <a:latin typeface="Arial" charset="0"/>
              </a:rPr>
              <a:t> </a:t>
            </a:r>
            <a:r>
              <a:rPr kumimoji="0" lang="en-US" sz="2800" b="1" i="0" u="none" strike="noStrike" kern="0" cap="none" spc="0" normalizeH="0" noProof="0" dirty="0" err="1" smtClean="0">
                <a:ln>
                  <a:noFill/>
                </a:ln>
                <a:solidFill>
                  <a:srgbClr val="FF0000"/>
                </a:solidFill>
                <a:effectLst/>
                <a:uLnTx/>
                <a:uFillTx/>
                <a:latin typeface="Arial" charset="0"/>
              </a:rPr>
              <a:t>về</a:t>
            </a:r>
            <a:r>
              <a:rPr kumimoji="0" lang="en-US" sz="2800" b="1" i="0" u="none" strike="noStrike" kern="0" cap="none" spc="0" normalizeH="0" noProof="0" dirty="0" smtClean="0">
                <a:ln>
                  <a:noFill/>
                </a:ln>
                <a:solidFill>
                  <a:srgbClr val="FF0000"/>
                </a:solidFill>
                <a:effectLst/>
                <a:uLnTx/>
                <a:uFillTx/>
                <a:latin typeface="Arial" charset="0"/>
              </a:rPr>
              <a:t> </a:t>
            </a:r>
            <a:r>
              <a:rPr kumimoji="0" lang="en-US" sz="2800" b="1" i="0" u="none" strike="noStrike" kern="0" cap="none" spc="0" normalizeH="0" noProof="0" dirty="0" err="1" smtClean="0">
                <a:ln>
                  <a:noFill/>
                </a:ln>
                <a:solidFill>
                  <a:srgbClr val="FF0000"/>
                </a:solidFill>
                <a:effectLst/>
                <a:uLnTx/>
                <a:uFillTx/>
                <a:latin typeface="Arial" charset="0"/>
              </a:rPr>
              <a:t>quy</a:t>
            </a:r>
            <a:r>
              <a:rPr kumimoji="0" lang="en-US" sz="2800" b="1" i="0" u="none" strike="noStrike" kern="0" cap="none" spc="0" normalizeH="0" noProof="0" dirty="0" smtClean="0">
                <a:ln>
                  <a:noFill/>
                </a:ln>
                <a:solidFill>
                  <a:srgbClr val="FF0000"/>
                </a:solidFill>
                <a:effectLst/>
                <a:uLnTx/>
                <a:uFillTx/>
                <a:latin typeface="Arial" charset="0"/>
              </a:rPr>
              <a:t> </a:t>
            </a:r>
            <a:r>
              <a:rPr kumimoji="0" lang="en-US" sz="2800" b="1" i="0" u="none" strike="noStrike" kern="0" cap="none" spc="0" normalizeH="0" noProof="0" dirty="0" err="1" smtClean="0">
                <a:ln>
                  <a:noFill/>
                </a:ln>
                <a:solidFill>
                  <a:srgbClr val="FF0000"/>
                </a:solidFill>
                <a:effectLst/>
                <a:uLnTx/>
                <a:uFillTx/>
                <a:latin typeface="Arial" charset="0"/>
              </a:rPr>
              <a:t>hoach</a:t>
            </a:r>
            <a:r>
              <a:rPr kumimoji="0" lang="en-US" sz="2800" b="1" i="0" u="none" strike="noStrike" kern="0" cap="none" spc="0" normalizeH="0" noProof="0" dirty="0" smtClean="0">
                <a:ln>
                  <a:noFill/>
                </a:ln>
                <a:solidFill>
                  <a:srgbClr val="FF0000"/>
                </a:solidFill>
                <a:effectLst/>
                <a:uLnTx/>
                <a:uFillTx/>
                <a:latin typeface="Arial" charset="0"/>
              </a:rPr>
              <a:t> </a:t>
            </a:r>
            <a:r>
              <a:rPr kumimoji="0" lang="en-US" sz="2800" b="1" i="0" u="none" strike="noStrike" kern="0" cap="none" spc="0" normalizeH="0" noProof="0" dirty="0" err="1" smtClean="0">
                <a:ln>
                  <a:noFill/>
                </a:ln>
                <a:solidFill>
                  <a:srgbClr val="FF0000"/>
                </a:solidFill>
                <a:effectLst/>
                <a:uLnTx/>
                <a:uFillTx/>
                <a:latin typeface="Arial" charset="0"/>
              </a:rPr>
              <a:t>xây</a:t>
            </a:r>
            <a:r>
              <a:rPr kumimoji="0" lang="en-US" sz="2800" b="1" i="0" u="none" strike="noStrike" kern="0" cap="none" spc="0" normalizeH="0" noProof="0" dirty="0" smtClean="0">
                <a:ln>
                  <a:noFill/>
                </a:ln>
                <a:solidFill>
                  <a:srgbClr val="FF0000"/>
                </a:solidFill>
                <a:effectLst/>
                <a:uLnTx/>
                <a:uFillTx/>
                <a:latin typeface="Arial" charset="0"/>
              </a:rPr>
              <a:t> </a:t>
            </a:r>
            <a:r>
              <a:rPr kumimoji="0" lang="en-US" sz="2800" b="1" i="0" u="none" strike="noStrike" kern="0" cap="none" spc="0" normalizeH="0" noProof="0" dirty="0" err="1" smtClean="0">
                <a:ln>
                  <a:noFill/>
                </a:ln>
                <a:solidFill>
                  <a:srgbClr val="FF0000"/>
                </a:solidFill>
                <a:effectLst/>
                <a:uLnTx/>
                <a:uFillTx/>
                <a:latin typeface="Arial" charset="0"/>
              </a:rPr>
              <a:t>dựng</a:t>
            </a:r>
            <a:r>
              <a:rPr kumimoji="0" lang="en-US" sz="2800" b="1" i="0" u="none" strike="noStrike" kern="0" cap="none" spc="0" normalizeH="0" noProof="0" dirty="0" smtClean="0">
                <a:ln>
                  <a:noFill/>
                </a:ln>
                <a:solidFill>
                  <a:srgbClr val="FF0000"/>
                </a:solidFill>
                <a:effectLst/>
                <a:uLnTx/>
                <a:uFillTx/>
                <a:latin typeface="Arial" charset="0"/>
              </a:rPr>
              <a:t> </a:t>
            </a:r>
            <a:endParaRPr kumimoji="0" lang="en-US" sz="2800" b="1" i="0" u="none" strike="noStrike" kern="0" cap="none" spc="0" normalizeH="0" baseline="0" noProof="0" dirty="0" smtClean="0">
              <a:ln>
                <a:noFill/>
              </a:ln>
              <a:solidFill>
                <a:srgbClr val="FF0000"/>
              </a:solidFill>
              <a:effectLst/>
              <a:uLnTx/>
              <a:uFillTx/>
              <a:latin typeface="Arial" charset="0"/>
            </a:endParaRPr>
          </a:p>
        </p:txBody>
      </p:sp>
      <p:sp>
        <p:nvSpPr>
          <p:cNvPr id="10" name="Text Box 22"/>
          <p:cNvSpPr txBox="1">
            <a:spLocks noChangeArrowheads="1"/>
          </p:cNvSpPr>
          <p:nvPr/>
        </p:nvSpPr>
        <p:spPr bwMode="white">
          <a:xfrm>
            <a:off x="2286000" y="1828800"/>
            <a:ext cx="518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kumimoji="0" lang="en-US" sz="2800" b="1" i="0" u="none" strike="noStrike" kern="0" cap="none" spc="0" normalizeH="0" baseline="0" noProof="0" dirty="0" err="1" smtClean="0">
                <a:ln>
                  <a:noFill/>
                </a:ln>
                <a:solidFill>
                  <a:srgbClr val="0070C0"/>
                </a:solidFill>
                <a:effectLst/>
                <a:uLnTx/>
                <a:uFillTx/>
                <a:latin typeface="Arial" charset="0"/>
              </a:rPr>
              <a:t>Yêu</a:t>
            </a:r>
            <a:r>
              <a:rPr kumimoji="0" lang="en-US" sz="2800" b="1" i="0" u="none" strike="noStrike" kern="0" cap="none" spc="0" normalizeH="0" noProof="0" dirty="0" smtClean="0">
                <a:ln>
                  <a:noFill/>
                </a:ln>
                <a:solidFill>
                  <a:srgbClr val="0070C0"/>
                </a:solidFill>
                <a:effectLst/>
                <a:uLnTx/>
                <a:uFillTx/>
                <a:latin typeface="Arial" charset="0"/>
              </a:rPr>
              <a:t> </a:t>
            </a:r>
            <a:r>
              <a:rPr kumimoji="0" lang="en-US" sz="2800" b="1" i="0" u="none" strike="noStrike" kern="0" cap="none" spc="0" normalizeH="0" noProof="0" dirty="0" err="1" smtClean="0">
                <a:ln>
                  <a:noFill/>
                </a:ln>
                <a:solidFill>
                  <a:srgbClr val="0070C0"/>
                </a:solidFill>
                <a:effectLst/>
                <a:uLnTx/>
                <a:uFillTx/>
                <a:latin typeface="Arial" charset="0"/>
              </a:rPr>
              <a:t>cầu</a:t>
            </a:r>
            <a:r>
              <a:rPr kumimoji="0" lang="en-US" sz="2800" b="1" i="0" u="none" strike="noStrike" kern="0" cap="none" spc="0" normalizeH="0" noProof="0" dirty="0" smtClean="0">
                <a:ln>
                  <a:noFill/>
                </a:ln>
                <a:solidFill>
                  <a:srgbClr val="0070C0"/>
                </a:solidFill>
                <a:effectLst/>
                <a:uLnTx/>
                <a:uFillTx/>
                <a:latin typeface="Arial" charset="0"/>
              </a:rPr>
              <a:t> </a:t>
            </a:r>
            <a:r>
              <a:rPr kumimoji="0" lang="en-US" sz="2800" b="1" i="0" u="none" strike="noStrike" kern="0" cap="none" spc="0" normalizeH="0" noProof="0" dirty="0" err="1" smtClean="0">
                <a:ln>
                  <a:noFill/>
                </a:ln>
                <a:solidFill>
                  <a:srgbClr val="0070C0"/>
                </a:solidFill>
                <a:effectLst/>
                <a:uLnTx/>
                <a:uFillTx/>
                <a:latin typeface="Arial" charset="0"/>
              </a:rPr>
              <a:t>về</a:t>
            </a:r>
            <a:r>
              <a:rPr kumimoji="0" lang="en-US" sz="2800" b="1" i="0" u="none" strike="noStrike" kern="0" cap="none" spc="0" normalizeH="0" noProof="0" dirty="0" smtClean="0">
                <a:ln>
                  <a:noFill/>
                </a:ln>
                <a:solidFill>
                  <a:srgbClr val="0070C0"/>
                </a:solidFill>
                <a:effectLst/>
                <a:uLnTx/>
                <a:uFillTx/>
                <a:latin typeface="Arial" charset="0"/>
              </a:rPr>
              <a:t> </a:t>
            </a:r>
            <a:r>
              <a:rPr kumimoji="0" lang="en-US" sz="2800" b="1" i="0" u="none" strike="noStrike" kern="0" cap="none" spc="0" normalizeH="0" noProof="0" dirty="0" err="1" smtClean="0">
                <a:ln>
                  <a:noFill/>
                </a:ln>
                <a:solidFill>
                  <a:srgbClr val="0070C0"/>
                </a:solidFill>
                <a:effectLst/>
                <a:uLnTx/>
                <a:uFillTx/>
                <a:latin typeface="Arial" charset="0"/>
              </a:rPr>
              <a:t>phòng</a:t>
            </a:r>
            <a:r>
              <a:rPr kumimoji="0" lang="en-US" sz="2800" b="1" i="0" u="none" strike="noStrike" kern="0" cap="none" spc="0" normalizeH="0" noProof="0" dirty="0" smtClean="0">
                <a:ln>
                  <a:noFill/>
                </a:ln>
                <a:solidFill>
                  <a:srgbClr val="0070C0"/>
                </a:solidFill>
                <a:effectLst/>
                <a:uLnTx/>
                <a:uFillTx/>
                <a:latin typeface="Arial" charset="0"/>
              </a:rPr>
              <a:t> </a:t>
            </a:r>
            <a:r>
              <a:rPr kumimoji="0" lang="en-US" sz="2800" b="1" i="0" u="none" strike="noStrike" kern="0" cap="none" spc="0" normalizeH="0" noProof="0" dirty="0" err="1" smtClean="0">
                <a:ln>
                  <a:noFill/>
                </a:ln>
                <a:solidFill>
                  <a:srgbClr val="0070C0"/>
                </a:solidFill>
                <a:effectLst/>
                <a:uLnTx/>
                <a:uFillTx/>
                <a:latin typeface="Arial" charset="0"/>
              </a:rPr>
              <a:t>học</a:t>
            </a:r>
            <a:r>
              <a:rPr kumimoji="0" lang="en-US" sz="2800" b="1" i="0" u="none" strike="noStrike" kern="0" cap="none" spc="0" normalizeH="0" noProof="0" dirty="0" smtClean="0">
                <a:ln>
                  <a:noFill/>
                </a:ln>
                <a:solidFill>
                  <a:srgbClr val="0070C0"/>
                </a:solidFill>
                <a:effectLst/>
                <a:uLnTx/>
                <a:uFillTx/>
                <a:latin typeface="Arial" charset="0"/>
              </a:rPr>
              <a:t> </a:t>
            </a:r>
            <a:endParaRPr kumimoji="0" lang="en-US" sz="2800" b="1" i="0" u="none" strike="noStrike" kern="0" cap="none" spc="0" normalizeH="0" baseline="0" noProof="0" dirty="0" smtClean="0">
              <a:ln>
                <a:noFill/>
              </a:ln>
              <a:solidFill>
                <a:srgbClr val="0070C0"/>
              </a:solidFill>
              <a:effectLst/>
              <a:uLnTx/>
              <a:uFillTx/>
              <a:latin typeface="Arial" charset="0"/>
            </a:endParaRPr>
          </a:p>
        </p:txBody>
      </p:sp>
      <p:sp>
        <p:nvSpPr>
          <p:cNvPr id="18" name="Text Box 22"/>
          <p:cNvSpPr txBox="1">
            <a:spLocks noChangeArrowheads="1"/>
          </p:cNvSpPr>
          <p:nvPr/>
        </p:nvSpPr>
        <p:spPr bwMode="white">
          <a:xfrm>
            <a:off x="2209800" y="28956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kumimoji="0" lang="en-US" sz="2800" b="1" i="0" u="none" strike="noStrike" kern="0" cap="none" spc="0" normalizeH="0" baseline="0" noProof="0" dirty="0" err="1" smtClean="0">
                <a:ln>
                  <a:noFill/>
                </a:ln>
                <a:solidFill>
                  <a:srgbClr val="FFFF00"/>
                </a:solidFill>
                <a:effectLst/>
                <a:uLnTx/>
                <a:uFillTx/>
                <a:latin typeface="Arial" charset="0"/>
              </a:rPr>
              <a:t>Bàn</a:t>
            </a:r>
            <a:r>
              <a:rPr kumimoji="0" lang="en-US" sz="2800" b="1" i="0" u="none" strike="noStrike" kern="0" cap="none" spc="0" normalizeH="0" noProof="0" dirty="0" smtClean="0">
                <a:ln>
                  <a:noFill/>
                </a:ln>
                <a:solidFill>
                  <a:srgbClr val="FFFF00"/>
                </a:solidFill>
                <a:effectLst/>
                <a:uLnTx/>
                <a:uFillTx/>
                <a:latin typeface="Arial" charset="0"/>
              </a:rPr>
              <a:t> </a:t>
            </a:r>
            <a:r>
              <a:rPr kumimoji="0" lang="en-US" sz="2800" b="1" i="0" u="none" strike="noStrike" kern="0" cap="none" spc="0" normalizeH="0" noProof="0" dirty="0" err="1" smtClean="0">
                <a:ln>
                  <a:noFill/>
                </a:ln>
                <a:solidFill>
                  <a:srgbClr val="FFFF00"/>
                </a:solidFill>
                <a:effectLst/>
                <a:uLnTx/>
                <a:uFillTx/>
                <a:latin typeface="Arial" charset="0"/>
              </a:rPr>
              <a:t>ghế</a:t>
            </a:r>
            <a:endParaRPr kumimoji="0" lang="en-US" sz="2800" b="1" i="0" u="none" strike="noStrike" kern="0" cap="none" spc="0" normalizeH="0" baseline="0" noProof="0" dirty="0" smtClean="0">
              <a:ln>
                <a:noFill/>
              </a:ln>
              <a:solidFill>
                <a:srgbClr val="FFFF00"/>
              </a:solidFill>
              <a:effectLst/>
              <a:uLnTx/>
              <a:uFillTx/>
              <a:latin typeface="Arial" charset="0"/>
            </a:endParaRPr>
          </a:p>
        </p:txBody>
      </p:sp>
      <p:sp>
        <p:nvSpPr>
          <p:cNvPr id="41" name="Text Box 22"/>
          <p:cNvSpPr txBox="1">
            <a:spLocks noChangeArrowheads="1"/>
          </p:cNvSpPr>
          <p:nvPr/>
        </p:nvSpPr>
        <p:spPr bwMode="white">
          <a:xfrm>
            <a:off x="2294263" y="50292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lang="en-US" sz="2800" b="1" kern="0" dirty="0" err="1" smtClean="0">
                <a:solidFill>
                  <a:srgbClr val="002060"/>
                </a:solidFill>
              </a:rPr>
              <a:t>Đồ</a:t>
            </a:r>
            <a:r>
              <a:rPr lang="en-US" sz="2800" b="1" kern="0" dirty="0" smtClean="0">
                <a:solidFill>
                  <a:srgbClr val="002060"/>
                </a:solidFill>
              </a:rPr>
              <a:t> </a:t>
            </a:r>
            <a:r>
              <a:rPr lang="en-US" sz="2800" b="1" kern="0" dirty="0" err="1" smtClean="0">
                <a:solidFill>
                  <a:srgbClr val="002060"/>
                </a:solidFill>
              </a:rPr>
              <a:t>chơi</a:t>
            </a:r>
            <a:endParaRPr kumimoji="0" lang="en-US" sz="2800" b="1" i="0" u="none" strike="noStrike" kern="0" cap="none" spc="0" normalizeH="0" baseline="0" noProof="0" dirty="0" smtClean="0">
              <a:ln>
                <a:noFill/>
              </a:ln>
              <a:solidFill>
                <a:srgbClr val="002060"/>
              </a:solidFill>
              <a:effectLst/>
              <a:uLnTx/>
              <a:uFillTx/>
            </a:endParaRPr>
          </a:p>
        </p:txBody>
      </p:sp>
      <p:sp>
        <p:nvSpPr>
          <p:cNvPr id="43" name="Text Box 22"/>
          <p:cNvSpPr txBox="1">
            <a:spLocks noChangeArrowheads="1"/>
          </p:cNvSpPr>
          <p:nvPr/>
        </p:nvSpPr>
        <p:spPr bwMode="white">
          <a:xfrm>
            <a:off x="2284863" y="4038600"/>
            <a:ext cx="517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kumimoji="0" lang="en-US" sz="2800" b="1" i="0" u="none" strike="noStrike" kern="0" cap="none" spc="0" normalizeH="0" baseline="0" noProof="0" dirty="0" err="1" smtClean="0">
                <a:ln>
                  <a:noFill/>
                </a:ln>
                <a:solidFill>
                  <a:srgbClr val="C00000"/>
                </a:solidFill>
                <a:effectLst/>
                <a:uLnTx/>
                <a:uFillTx/>
                <a:latin typeface="Arial" charset="0"/>
              </a:rPr>
              <a:t>Chiếu</a:t>
            </a:r>
            <a:r>
              <a:rPr kumimoji="0" lang="en-US" sz="2800" b="1" i="0" u="none" strike="noStrike" kern="0" cap="none" spc="0" normalizeH="0" baseline="0" noProof="0" dirty="0" smtClean="0">
                <a:ln>
                  <a:noFill/>
                </a:ln>
                <a:solidFill>
                  <a:srgbClr val="C00000"/>
                </a:solidFill>
                <a:effectLst/>
                <a:uLnTx/>
                <a:uFillTx/>
                <a:latin typeface="Arial" charset="0"/>
              </a:rPr>
              <a:t> </a:t>
            </a:r>
            <a:r>
              <a:rPr kumimoji="0" lang="en-US" sz="2800" b="1" i="0" u="none" strike="noStrike" kern="0" cap="none" spc="0" normalizeH="0" baseline="0" noProof="0" dirty="0" err="1" smtClean="0">
                <a:ln>
                  <a:noFill/>
                </a:ln>
                <a:solidFill>
                  <a:srgbClr val="C00000"/>
                </a:solidFill>
                <a:effectLst/>
                <a:uLnTx/>
                <a:uFillTx/>
                <a:latin typeface="Arial" charset="0"/>
              </a:rPr>
              <a:t>sáng</a:t>
            </a:r>
            <a:endParaRPr kumimoji="0" lang="en-US" sz="2800" b="1" i="0" u="none" strike="noStrike" kern="0" cap="none" spc="0" normalizeH="0" baseline="0" noProof="0" dirty="0" smtClean="0">
              <a:ln>
                <a:noFill/>
              </a:ln>
              <a:solidFill>
                <a:srgbClr val="C00000"/>
              </a:solidFill>
              <a:effectLst/>
              <a:uLnTx/>
              <a:uFillTx/>
              <a:latin typeface="Arial" charset="0"/>
            </a:endParaRPr>
          </a:p>
        </p:txBody>
      </p:sp>
      <p:sp>
        <p:nvSpPr>
          <p:cNvPr id="52" name="Text Box 22"/>
          <p:cNvSpPr txBox="1">
            <a:spLocks noChangeArrowheads="1"/>
          </p:cNvSpPr>
          <p:nvPr/>
        </p:nvSpPr>
        <p:spPr bwMode="white">
          <a:xfrm>
            <a:off x="1631473" y="805190"/>
            <a:ext cx="578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kumimoji="0" lang="en-US" sz="2800" b="1" i="0" u="none" strike="noStrike" kern="0" cap="none" spc="0" normalizeH="0" baseline="0" noProof="0" dirty="0" smtClean="0">
                <a:ln>
                  <a:noFill/>
                </a:ln>
                <a:solidFill>
                  <a:srgbClr val="FF0000"/>
                </a:solidFill>
                <a:effectLst/>
                <a:uLnTx/>
                <a:uFillTx/>
                <a:latin typeface="Arial" charset="0"/>
              </a:rPr>
              <a:t>1</a:t>
            </a:r>
          </a:p>
        </p:txBody>
      </p:sp>
      <p:sp>
        <p:nvSpPr>
          <p:cNvPr id="53" name="Text Box 22"/>
          <p:cNvSpPr txBox="1">
            <a:spLocks noChangeArrowheads="1"/>
          </p:cNvSpPr>
          <p:nvPr/>
        </p:nvSpPr>
        <p:spPr bwMode="white">
          <a:xfrm>
            <a:off x="1631473" y="1838980"/>
            <a:ext cx="578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lang="en-US" sz="2800" b="1" kern="0" dirty="0">
                <a:solidFill>
                  <a:srgbClr val="00B0F0"/>
                </a:solidFill>
              </a:rPr>
              <a:t>2</a:t>
            </a:r>
            <a:endParaRPr kumimoji="0" lang="en-US" sz="2800" b="1" i="0" u="none" strike="noStrike" kern="0" cap="none" spc="0" normalizeH="0" baseline="0" noProof="0" dirty="0" smtClean="0">
              <a:ln>
                <a:noFill/>
              </a:ln>
              <a:solidFill>
                <a:srgbClr val="00B0F0"/>
              </a:solidFill>
              <a:effectLst/>
              <a:uLnTx/>
              <a:uFillTx/>
            </a:endParaRPr>
          </a:p>
        </p:txBody>
      </p:sp>
      <p:sp>
        <p:nvSpPr>
          <p:cNvPr id="54" name="Text Box 22"/>
          <p:cNvSpPr txBox="1">
            <a:spLocks noChangeArrowheads="1"/>
          </p:cNvSpPr>
          <p:nvPr/>
        </p:nvSpPr>
        <p:spPr bwMode="white">
          <a:xfrm>
            <a:off x="1631473" y="2895600"/>
            <a:ext cx="578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lang="en-US" sz="2800" b="1" kern="0" dirty="0">
                <a:solidFill>
                  <a:srgbClr val="FFFF00"/>
                </a:solidFill>
              </a:rPr>
              <a:t>3</a:t>
            </a:r>
            <a:endParaRPr kumimoji="0" lang="en-US" sz="2800" b="1" i="0" u="none" strike="noStrike" kern="0" cap="none" spc="0" normalizeH="0" baseline="0" noProof="0" dirty="0" smtClean="0">
              <a:ln>
                <a:noFill/>
              </a:ln>
              <a:solidFill>
                <a:srgbClr val="FFFF00"/>
              </a:solidFill>
              <a:effectLst/>
              <a:uLnTx/>
              <a:uFillTx/>
            </a:endParaRPr>
          </a:p>
        </p:txBody>
      </p:sp>
      <p:sp>
        <p:nvSpPr>
          <p:cNvPr id="55" name="Text Box 22"/>
          <p:cNvSpPr txBox="1">
            <a:spLocks noChangeArrowheads="1"/>
          </p:cNvSpPr>
          <p:nvPr/>
        </p:nvSpPr>
        <p:spPr bwMode="white">
          <a:xfrm>
            <a:off x="1631473" y="4038600"/>
            <a:ext cx="578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lang="en-US" sz="2800" b="1" kern="0" dirty="0">
                <a:solidFill>
                  <a:srgbClr val="C00000"/>
                </a:solidFill>
              </a:rPr>
              <a:t>4</a:t>
            </a:r>
            <a:endParaRPr kumimoji="0" lang="en-US" sz="2800" b="1" i="0" u="none" strike="noStrike" kern="0" cap="none" spc="0" normalizeH="0" baseline="0" noProof="0" dirty="0" smtClean="0">
              <a:ln>
                <a:noFill/>
              </a:ln>
              <a:solidFill>
                <a:srgbClr val="C00000"/>
              </a:solidFill>
              <a:effectLst/>
              <a:uLnTx/>
              <a:uFillTx/>
            </a:endParaRPr>
          </a:p>
        </p:txBody>
      </p:sp>
      <p:sp>
        <p:nvSpPr>
          <p:cNvPr id="56" name="Text Box 22"/>
          <p:cNvSpPr txBox="1">
            <a:spLocks noChangeArrowheads="1"/>
          </p:cNvSpPr>
          <p:nvPr/>
        </p:nvSpPr>
        <p:spPr bwMode="white">
          <a:xfrm>
            <a:off x="1631473" y="5029200"/>
            <a:ext cx="578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kumimoji="0" lang="en-US" sz="2800" b="1" i="0" u="none" strike="noStrike" kern="0" cap="none" spc="0" normalizeH="0" baseline="0" noProof="0" dirty="0" smtClean="0">
                <a:ln>
                  <a:noFill/>
                </a:ln>
                <a:solidFill>
                  <a:srgbClr val="002060"/>
                </a:solidFill>
                <a:effectLst/>
                <a:uLnTx/>
                <a:uFillTx/>
                <a:latin typeface="Arial" charset="0"/>
              </a:rPr>
              <a:t>5</a:t>
            </a:r>
          </a:p>
        </p:txBody>
      </p:sp>
      <p:pic>
        <p:nvPicPr>
          <p:cNvPr id="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2779713"/>
            <a:ext cx="914401"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271" y="3918881"/>
            <a:ext cx="914401"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5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272" y="4945994"/>
            <a:ext cx="914401"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6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983287"/>
            <a:ext cx="914401"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61" name="Text Box 22"/>
          <p:cNvSpPr txBox="1">
            <a:spLocks noChangeArrowheads="1"/>
          </p:cNvSpPr>
          <p:nvPr/>
        </p:nvSpPr>
        <p:spPr bwMode="white">
          <a:xfrm>
            <a:off x="2312158" y="6096000"/>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lang="en-US" sz="2800" b="1" kern="0" noProof="0" dirty="0" err="1" smtClean="0">
                <a:solidFill>
                  <a:srgbClr val="00B050"/>
                </a:solidFill>
              </a:rPr>
              <a:t>Yêu</a:t>
            </a:r>
            <a:r>
              <a:rPr lang="en-US" sz="2800" b="1" kern="0" noProof="0" dirty="0" smtClean="0">
                <a:solidFill>
                  <a:srgbClr val="00B050"/>
                </a:solidFill>
              </a:rPr>
              <a:t> </a:t>
            </a:r>
            <a:r>
              <a:rPr lang="en-US" sz="2800" b="1" kern="0" noProof="0" dirty="0" err="1" smtClean="0">
                <a:solidFill>
                  <a:srgbClr val="00B050"/>
                </a:solidFill>
              </a:rPr>
              <a:t>cầu</a:t>
            </a:r>
            <a:r>
              <a:rPr lang="en-US" sz="2800" b="1" kern="0" noProof="0" dirty="0" smtClean="0">
                <a:solidFill>
                  <a:srgbClr val="00B050"/>
                </a:solidFill>
              </a:rPr>
              <a:t> </a:t>
            </a:r>
            <a:r>
              <a:rPr lang="en-US" sz="2800" b="1" kern="0" noProof="0" dirty="0" err="1" smtClean="0">
                <a:solidFill>
                  <a:srgbClr val="00B050"/>
                </a:solidFill>
              </a:rPr>
              <a:t>phòng</a:t>
            </a:r>
            <a:r>
              <a:rPr lang="en-US" sz="2800" b="1" kern="0" noProof="0" dirty="0" smtClean="0">
                <a:solidFill>
                  <a:srgbClr val="00B050"/>
                </a:solidFill>
              </a:rPr>
              <a:t> Y </a:t>
            </a:r>
            <a:r>
              <a:rPr lang="en-US" sz="2800" b="1" kern="0" noProof="0" dirty="0" err="1" smtClean="0">
                <a:solidFill>
                  <a:srgbClr val="00B050"/>
                </a:solidFill>
              </a:rPr>
              <a:t>tế</a:t>
            </a:r>
            <a:endParaRPr kumimoji="0" lang="en-US" sz="2800" b="1" i="0" u="none" strike="noStrike" kern="0" cap="none" spc="0" normalizeH="0" baseline="0" noProof="0" dirty="0" smtClean="0">
              <a:ln>
                <a:noFill/>
              </a:ln>
              <a:solidFill>
                <a:srgbClr val="00B050"/>
              </a:solidFill>
              <a:effectLst/>
              <a:uLnTx/>
              <a:uFillTx/>
            </a:endParaRPr>
          </a:p>
        </p:txBody>
      </p:sp>
      <p:sp>
        <p:nvSpPr>
          <p:cNvPr id="62" name="Text Box 22"/>
          <p:cNvSpPr txBox="1">
            <a:spLocks noChangeArrowheads="1"/>
          </p:cNvSpPr>
          <p:nvPr/>
        </p:nvSpPr>
        <p:spPr bwMode="white">
          <a:xfrm>
            <a:off x="1600200" y="6057046"/>
            <a:ext cx="5783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marR="0" lvl="0" indent="-457200" defTabSz="914400" eaLnBrk="1" fontAlgn="auto" latinLnBrk="0" hangingPunct="1">
              <a:lnSpc>
                <a:spcPct val="100000"/>
              </a:lnSpc>
              <a:spcBef>
                <a:spcPct val="50000"/>
              </a:spcBef>
              <a:spcAft>
                <a:spcPts val="0"/>
              </a:spcAft>
              <a:buClr>
                <a:srgbClr val="000000"/>
              </a:buClr>
              <a:buSzTx/>
              <a:buFontTx/>
              <a:buNone/>
              <a:tabLst/>
              <a:defRPr/>
            </a:pPr>
            <a:r>
              <a:rPr lang="en-US" sz="2800" b="1" kern="0" dirty="0">
                <a:solidFill>
                  <a:srgbClr val="002060"/>
                </a:solidFill>
              </a:rPr>
              <a:t>6</a:t>
            </a:r>
            <a:endParaRPr kumimoji="0" lang="en-US" sz="2800" b="1" i="0" u="none" strike="noStrike" kern="0" cap="none" spc="0" normalizeH="0" baseline="0" noProof="0" dirty="0" smtClean="0">
              <a:ln>
                <a:noFill/>
              </a:ln>
              <a:solidFill>
                <a:srgbClr val="002060"/>
              </a:solidFill>
              <a:effectLst/>
              <a:uLnTx/>
              <a:uFillTx/>
              <a:latin typeface="Arial" charset="0"/>
            </a:endParaRPr>
          </a:p>
        </p:txBody>
      </p:sp>
      <p:pic>
        <p:nvPicPr>
          <p:cNvPr id="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712913"/>
            <a:ext cx="914401"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6934200" cy="914400"/>
          </a:xfrm>
        </p:spPr>
        <p:txBody>
          <a:bodyPr/>
          <a:lstStyle/>
          <a:p>
            <a:pPr marL="457200" lvl="0" indent="-457200" fontAlgn="auto">
              <a:spcBef>
                <a:spcPct val="50000"/>
              </a:spcBef>
              <a:spcAft>
                <a:spcPts val="0"/>
              </a:spcAft>
              <a:defRPr/>
            </a:pPr>
            <a:r>
              <a:rPr lang="en-US" sz="3200" dirty="0" smtClean="0">
                <a:solidFill>
                  <a:srgbClr val="002060"/>
                </a:solidFill>
              </a:rPr>
              <a:t> 1.</a:t>
            </a:r>
            <a:r>
              <a:rPr lang="en-US" sz="3200" dirty="0" smtClean="0">
                <a:solidFill>
                  <a:srgbClr val="002060"/>
                </a:solidFill>
                <a:latin typeface="Arial" charset="0"/>
                <a:ea typeface="+mn-ea"/>
                <a:cs typeface="Arial" charset="0"/>
              </a:rPr>
              <a:t>Yêu </a:t>
            </a:r>
            <a:r>
              <a:rPr lang="en-US" sz="3200" dirty="0" err="1">
                <a:solidFill>
                  <a:srgbClr val="002060"/>
                </a:solidFill>
                <a:latin typeface="Arial" charset="0"/>
                <a:ea typeface="+mn-ea"/>
                <a:cs typeface="Arial" charset="0"/>
              </a:rPr>
              <a:t>cầu</a:t>
            </a:r>
            <a:r>
              <a:rPr lang="en-US" sz="3200" dirty="0">
                <a:solidFill>
                  <a:srgbClr val="002060"/>
                </a:solidFill>
                <a:latin typeface="Arial" charset="0"/>
                <a:ea typeface="+mn-ea"/>
                <a:cs typeface="Arial" charset="0"/>
              </a:rPr>
              <a:t> </a:t>
            </a:r>
            <a:r>
              <a:rPr lang="en-US" sz="3200" dirty="0" err="1">
                <a:solidFill>
                  <a:srgbClr val="002060"/>
                </a:solidFill>
                <a:latin typeface="Arial" charset="0"/>
                <a:ea typeface="+mn-ea"/>
                <a:cs typeface="Arial" charset="0"/>
              </a:rPr>
              <a:t>về</a:t>
            </a:r>
            <a:r>
              <a:rPr lang="en-US" sz="3200" dirty="0">
                <a:solidFill>
                  <a:srgbClr val="002060"/>
                </a:solidFill>
                <a:latin typeface="Arial" charset="0"/>
                <a:ea typeface="+mn-ea"/>
                <a:cs typeface="Arial" charset="0"/>
              </a:rPr>
              <a:t> </a:t>
            </a:r>
            <a:r>
              <a:rPr lang="en-US" sz="3200" dirty="0" err="1">
                <a:solidFill>
                  <a:srgbClr val="002060"/>
                </a:solidFill>
                <a:latin typeface="Arial" charset="0"/>
                <a:ea typeface="+mn-ea"/>
                <a:cs typeface="Arial" charset="0"/>
              </a:rPr>
              <a:t>quy</a:t>
            </a:r>
            <a:r>
              <a:rPr lang="en-US" sz="3200" dirty="0">
                <a:solidFill>
                  <a:srgbClr val="002060"/>
                </a:solidFill>
                <a:latin typeface="Arial" charset="0"/>
                <a:ea typeface="+mn-ea"/>
                <a:cs typeface="Arial" charset="0"/>
              </a:rPr>
              <a:t> </a:t>
            </a:r>
            <a:r>
              <a:rPr lang="en-US" sz="3200" dirty="0" err="1">
                <a:solidFill>
                  <a:srgbClr val="002060"/>
                </a:solidFill>
                <a:latin typeface="Arial" charset="0"/>
                <a:ea typeface="+mn-ea"/>
                <a:cs typeface="Arial" charset="0"/>
              </a:rPr>
              <a:t>hoach</a:t>
            </a:r>
            <a:r>
              <a:rPr lang="en-US" sz="3200" dirty="0">
                <a:solidFill>
                  <a:srgbClr val="002060"/>
                </a:solidFill>
                <a:latin typeface="Arial" charset="0"/>
                <a:ea typeface="+mn-ea"/>
                <a:cs typeface="Arial" charset="0"/>
              </a:rPr>
              <a:t> </a:t>
            </a:r>
            <a:r>
              <a:rPr lang="en-US" sz="3200" dirty="0" err="1">
                <a:solidFill>
                  <a:srgbClr val="002060"/>
                </a:solidFill>
                <a:latin typeface="Arial" charset="0"/>
                <a:ea typeface="+mn-ea"/>
                <a:cs typeface="Arial" charset="0"/>
              </a:rPr>
              <a:t>xây</a:t>
            </a:r>
            <a:r>
              <a:rPr lang="en-US" sz="3200" dirty="0">
                <a:solidFill>
                  <a:srgbClr val="002060"/>
                </a:solidFill>
                <a:latin typeface="Arial" charset="0"/>
                <a:ea typeface="+mn-ea"/>
                <a:cs typeface="Arial" charset="0"/>
              </a:rPr>
              <a:t> </a:t>
            </a:r>
            <a:r>
              <a:rPr lang="en-US" sz="3200" dirty="0" err="1">
                <a:solidFill>
                  <a:srgbClr val="002060"/>
                </a:solidFill>
                <a:latin typeface="Arial" charset="0"/>
                <a:ea typeface="+mn-ea"/>
                <a:cs typeface="Arial" charset="0"/>
              </a:rPr>
              <a:t>dựng</a:t>
            </a:r>
            <a:r>
              <a:rPr lang="en-US" sz="3200" dirty="0">
                <a:solidFill>
                  <a:srgbClr val="002060"/>
                </a:solidFill>
                <a:latin typeface="Arial" charset="0"/>
                <a:ea typeface="+mn-ea"/>
                <a:cs typeface="Arial" charset="0"/>
              </a:rPr>
              <a:t> </a:t>
            </a:r>
          </a:p>
        </p:txBody>
      </p:sp>
      <p:sp>
        <p:nvSpPr>
          <p:cNvPr id="11267" name="AutoShape 3"/>
          <p:cNvSpPr>
            <a:spLocks noChangeArrowheads="1"/>
          </p:cNvSpPr>
          <p:nvPr/>
        </p:nvSpPr>
        <p:spPr bwMode="gray">
          <a:xfrm>
            <a:off x="3657600" y="3194050"/>
            <a:ext cx="2587625" cy="305435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11268" name="AutoShape 4"/>
          <p:cNvSpPr>
            <a:spLocks noChangeArrowheads="1"/>
          </p:cNvSpPr>
          <p:nvPr/>
        </p:nvSpPr>
        <p:spPr bwMode="gray">
          <a:xfrm>
            <a:off x="6446838" y="2209800"/>
            <a:ext cx="2587625" cy="297180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p>
        </p:txBody>
      </p:sp>
      <p:grpSp>
        <p:nvGrpSpPr>
          <p:cNvPr id="6149" name="Group 5"/>
          <p:cNvGrpSpPr>
            <a:grpSpLocks/>
          </p:cNvGrpSpPr>
          <p:nvPr/>
        </p:nvGrpSpPr>
        <p:grpSpPr bwMode="auto">
          <a:xfrm>
            <a:off x="6586538" y="1981200"/>
            <a:ext cx="2355850" cy="523875"/>
            <a:chOff x="3964" y="2071"/>
            <a:chExt cx="1484" cy="330"/>
          </a:xfrm>
        </p:grpSpPr>
        <p:sp>
          <p:nvSpPr>
            <p:cNvPr id="6164" name="AutoShape 6"/>
            <p:cNvSpPr>
              <a:spLocks noChangeArrowheads="1"/>
            </p:cNvSpPr>
            <p:nvPr/>
          </p:nvSpPr>
          <p:spPr bwMode="ltGray">
            <a:xfrm>
              <a:off x="3964" y="2071"/>
              <a:ext cx="1484" cy="330"/>
            </a:xfrm>
            <a:prstGeom prst="roundRect">
              <a:avLst>
                <a:gd name="adj" fmla="val 16667"/>
              </a:avLst>
            </a:prstGeom>
            <a:solidFill>
              <a:schemeClr val="accent2"/>
            </a:solidFill>
            <a:ln w="38100" algn="ctr">
              <a:solidFill>
                <a:srgbClr val="FFFFFF">
                  <a:alpha val="70195"/>
                </a:srgbClr>
              </a:solidFill>
              <a:round/>
              <a:headEnd/>
              <a:tailEnd/>
            </a:ln>
          </p:spPr>
          <p:txBody>
            <a:bodyPr wrap="none" anchor="ctr"/>
            <a:lstStyle/>
            <a:p>
              <a:endParaRPr lang="en-US"/>
            </a:p>
          </p:txBody>
        </p:sp>
        <p:sp>
          <p:nvSpPr>
            <p:cNvPr id="6165" name="AutoShape 7"/>
            <p:cNvSpPr>
              <a:spLocks noChangeArrowheads="1"/>
            </p:cNvSpPr>
            <p:nvPr/>
          </p:nvSpPr>
          <p:spPr bwMode="lt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sp>
        <p:nvSpPr>
          <p:cNvPr id="6150" name="Rectangle 8"/>
          <p:cNvSpPr>
            <a:spLocks noChangeArrowheads="1"/>
          </p:cNvSpPr>
          <p:nvPr/>
        </p:nvSpPr>
        <p:spPr bwMode="black">
          <a:xfrm>
            <a:off x="6327747" y="2057400"/>
            <a:ext cx="247215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lvl="1" algn="just">
              <a:lnSpc>
                <a:spcPct val="90000"/>
              </a:lnSpc>
              <a:spcBef>
                <a:spcPct val="20000"/>
              </a:spcBef>
              <a:buClr>
                <a:srgbClr val="A886E0"/>
              </a:buClr>
              <a:buSzPct val="70000"/>
              <a:defRPr/>
            </a:pPr>
            <a:r>
              <a:rPr lang="pt-BR" b="1" i="1" kern="0" dirty="0">
                <a:solidFill>
                  <a:srgbClr val="FFFFFF"/>
                </a:solidFill>
                <a:effectLst>
                  <a:outerShdw blurRad="38100" dist="38100" dir="2700000" algn="tl">
                    <a:srgbClr val="000000"/>
                  </a:outerShdw>
                </a:effectLst>
                <a:latin typeface="Times New Roman" pitchFamily="18" charset="0"/>
                <a:cs typeface="Times New Roman" pitchFamily="18" charset="0"/>
              </a:rPr>
              <a:t>Khuôn viên </a:t>
            </a:r>
            <a:r>
              <a:rPr lang="pt-BR" b="1" i="1" kern="0" dirty="0" smtClean="0">
                <a:solidFill>
                  <a:srgbClr val="FFFFFF"/>
                </a:solidFill>
                <a:effectLst>
                  <a:outerShdw blurRad="38100" dist="38100" dir="2700000" algn="tl">
                    <a:srgbClr val="000000"/>
                  </a:outerShdw>
                </a:effectLst>
                <a:latin typeface="Times New Roman" pitchFamily="18" charset="0"/>
                <a:cs typeface="Times New Roman" pitchFamily="18" charset="0"/>
              </a:rPr>
              <a:t>trường</a:t>
            </a:r>
            <a:endParaRPr lang="en-GB" b="1" i="1" kern="0"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grpSp>
        <p:nvGrpSpPr>
          <p:cNvPr id="6151" name="Group 9"/>
          <p:cNvGrpSpPr>
            <a:grpSpLocks/>
          </p:cNvGrpSpPr>
          <p:nvPr/>
        </p:nvGrpSpPr>
        <p:grpSpPr bwMode="auto">
          <a:xfrm>
            <a:off x="3794125" y="2943225"/>
            <a:ext cx="2355850" cy="523875"/>
            <a:chOff x="2140" y="2071"/>
            <a:chExt cx="1484" cy="330"/>
          </a:xfrm>
        </p:grpSpPr>
        <p:sp>
          <p:nvSpPr>
            <p:cNvPr id="6162"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195"/>
                </a:srgbClr>
              </a:solidFill>
              <a:round/>
              <a:headEnd/>
              <a:tailEnd/>
            </a:ln>
          </p:spPr>
          <p:txBody>
            <a:bodyPr wrap="none" anchor="ctr"/>
            <a:lstStyle/>
            <a:p>
              <a:endParaRPr lang="en-US"/>
            </a:p>
          </p:txBody>
        </p:sp>
        <p:sp>
          <p:nvSpPr>
            <p:cNvPr id="6163"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grpSp>
      <p:sp>
        <p:nvSpPr>
          <p:cNvPr id="6152" name="Rectangle 12"/>
          <p:cNvSpPr>
            <a:spLocks noChangeArrowheads="1"/>
          </p:cNvSpPr>
          <p:nvPr/>
        </p:nvSpPr>
        <p:spPr bwMode="black">
          <a:xfrm>
            <a:off x="3986914" y="2994025"/>
            <a:ext cx="19559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kumimoji="0" lang="pt-BR" sz="2000" b="1"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New Roman" pitchFamily="18" charset="0"/>
                <a:cs typeface="Times New Roman" pitchFamily="18" charset="0"/>
              </a:rPr>
              <a:t>Diện tích trường</a:t>
            </a:r>
            <a:endParaRPr lang="en-US" sz="2000" b="1" dirty="0">
              <a:solidFill>
                <a:srgbClr val="FFFFFF"/>
              </a:solidFill>
              <a:effectLst>
                <a:outerShdw blurRad="38100" dist="38100" dir="2700000" algn="tl">
                  <a:srgbClr val="000000">
                    <a:alpha val="43137"/>
                  </a:srgbClr>
                </a:outerShdw>
              </a:effectLst>
            </a:endParaRPr>
          </a:p>
        </p:txBody>
      </p:sp>
      <p:sp>
        <p:nvSpPr>
          <p:cNvPr id="11277" name="AutoShape 13"/>
          <p:cNvSpPr>
            <a:spLocks noChangeArrowheads="1"/>
          </p:cNvSpPr>
          <p:nvPr/>
        </p:nvSpPr>
        <p:spPr bwMode="gray">
          <a:xfrm>
            <a:off x="762001" y="2133600"/>
            <a:ext cx="2655752" cy="2968625"/>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en-US"/>
          </a:p>
        </p:txBody>
      </p:sp>
      <p:sp>
        <p:nvSpPr>
          <p:cNvPr id="6154" name="AutoShape 14"/>
          <p:cNvSpPr>
            <a:spLocks noChangeArrowheads="1"/>
          </p:cNvSpPr>
          <p:nvPr/>
        </p:nvSpPr>
        <p:spPr bwMode="ltGray">
          <a:xfrm>
            <a:off x="914400" y="1905000"/>
            <a:ext cx="2355850" cy="523875"/>
          </a:xfrm>
          <a:prstGeom prst="roundRect">
            <a:avLst>
              <a:gd name="adj" fmla="val 16667"/>
            </a:avLst>
          </a:prstGeom>
          <a:solidFill>
            <a:schemeClr val="hlink"/>
          </a:solidFill>
          <a:ln w="38100" algn="ctr">
            <a:solidFill>
              <a:srgbClr val="FFFFFF">
                <a:alpha val="70195"/>
              </a:srgbClr>
            </a:solidFill>
            <a:round/>
            <a:headEnd/>
            <a:tailEnd/>
          </a:ln>
        </p:spPr>
        <p:txBody>
          <a:bodyPr wrap="none" anchor="ctr"/>
          <a:lstStyle/>
          <a:p>
            <a:endParaRPr lang="en-US"/>
          </a:p>
        </p:txBody>
      </p:sp>
      <p:sp>
        <p:nvSpPr>
          <p:cNvPr id="6155" name="AutoShape 15"/>
          <p:cNvSpPr>
            <a:spLocks noChangeArrowheads="1"/>
          </p:cNvSpPr>
          <p:nvPr/>
        </p:nvSpPr>
        <p:spPr bwMode="ltGray">
          <a:xfrm>
            <a:off x="1003300" y="1905000"/>
            <a:ext cx="2273300" cy="125413"/>
          </a:xfrm>
          <a:prstGeom prst="roundRect">
            <a:avLst>
              <a:gd name="adj" fmla="val 28356"/>
            </a:avLst>
          </a:prstGeom>
          <a:gradFill rotWithShape="1">
            <a:gsLst>
              <a:gs pos="0">
                <a:srgbClr val="FFFFFF">
                  <a:alpha val="70000"/>
                </a:srgbClr>
              </a:gs>
              <a:gs pos="100000">
                <a:schemeClr val="hlink">
                  <a:alpha val="70000"/>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a:p>
        </p:txBody>
      </p:sp>
      <p:sp>
        <p:nvSpPr>
          <p:cNvPr id="6156" name="Rectangle 16"/>
          <p:cNvSpPr>
            <a:spLocks noChangeArrowheads="1"/>
          </p:cNvSpPr>
          <p:nvPr/>
        </p:nvSpPr>
        <p:spPr bwMode="black">
          <a:xfrm>
            <a:off x="838200" y="1981200"/>
            <a:ext cx="25795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kumimoji="0" lang="en-GB" sz="2000" b="1" i="1" u="none" strike="noStrike" kern="0" cap="none" spc="0" normalizeH="0" baseline="0" noProof="0" dirty="0" err="1" smtClean="0">
                <a:ln>
                  <a:noFill/>
                </a:ln>
                <a:solidFill>
                  <a:srgbClr val="C00000"/>
                </a:solidFill>
                <a:uLnTx/>
                <a:uFillTx/>
                <a:latin typeface="Times New Roman" pitchFamily="18" charset="0"/>
                <a:cs typeface="Times New Roman" pitchFamily="18" charset="0"/>
              </a:rPr>
              <a:t>Vị</a:t>
            </a:r>
            <a:r>
              <a:rPr kumimoji="0" lang="en-GB" sz="2000" b="1" i="1" u="none" strike="noStrike" kern="0" cap="none" spc="0" normalizeH="0" baseline="0" noProof="0" dirty="0" smtClean="0">
                <a:ln>
                  <a:noFill/>
                </a:ln>
                <a:solidFill>
                  <a:srgbClr val="C00000"/>
                </a:solidFill>
                <a:uLnTx/>
                <a:uFillTx/>
                <a:latin typeface="Times New Roman" pitchFamily="18" charset="0"/>
                <a:cs typeface="Times New Roman" pitchFamily="18" charset="0"/>
              </a:rPr>
              <a:t> </a:t>
            </a:r>
            <a:r>
              <a:rPr kumimoji="0" lang="pt-BR" sz="2000" b="1" i="1" u="none" strike="noStrike" kern="0" cap="none" spc="0" normalizeH="0" baseline="0" noProof="0" dirty="0" smtClean="0">
                <a:ln>
                  <a:noFill/>
                </a:ln>
                <a:solidFill>
                  <a:srgbClr val="C00000"/>
                </a:solidFill>
                <a:uLnTx/>
                <a:uFillTx/>
                <a:latin typeface="Times New Roman" pitchFamily="18" charset="0"/>
                <a:cs typeface="Times New Roman" pitchFamily="18" charset="0"/>
              </a:rPr>
              <a:t>trí</a:t>
            </a:r>
            <a:r>
              <a:rPr kumimoji="0" lang="en-GB" sz="2000" b="1" i="1" u="none" strike="noStrike" kern="0" cap="none" spc="0" normalizeH="0" baseline="0" noProof="0" dirty="0" smtClean="0">
                <a:ln>
                  <a:noFill/>
                </a:ln>
                <a:solidFill>
                  <a:srgbClr val="C00000"/>
                </a:solidFill>
                <a:uLnTx/>
                <a:uFillTx/>
                <a:latin typeface="Times New Roman" pitchFamily="18" charset="0"/>
                <a:cs typeface="Times New Roman" pitchFamily="18" charset="0"/>
              </a:rPr>
              <a:t> </a:t>
            </a:r>
            <a:r>
              <a:rPr kumimoji="0" lang="en-GB" sz="2000" b="1" i="1" u="none" strike="noStrike" kern="0" cap="none" spc="0" normalizeH="0" baseline="0" noProof="0" dirty="0" err="1" smtClean="0">
                <a:ln>
                  <a:noFill/>
                </a:ln>
                <a:solidFill>
                  <a:srgbClr val="C00000"/>
                </a:solidFill>
                <a:uLnTx/>
                <a:uFillTx/>
                <a:latin typeface="Times New Roman" pitchFamily="18" charset="0"/>
                <a:cs typeface="Times New Roman" pitchFamily="18" charset="0"/>
              </a:rPr>
              <a:t>xây</a:t>
            </a:r>
            <a:r>
              <a:rPr kumimoji="0" lang="en-GB" sz="2000" b="1" i="1" u="none" strike="noStrike" kern="0" cap="none" spc="0" normalizeH="0" baseline="0" noProof="0" dirty="0" smtClean="0">
                <a:ln>
                  <a:noFill/>
                </a:ln>
                <a:solidFill>
                  <a:srgbClr val="C00000"/>
                </a:solidFill>
                <a:uLnTx/>
                <a:uFillTx/>
                <a:latin typeface="Times New Roman" pitchFamily="18" charset="0"/>
                <a:cs typeface="Times New Roman" pitchFamily="18" charset="0"/>
              </a:rPr>
              <a:t> </a:t>
            </a:r>
            <a:r>
              <a:rPr kumimoji="0" lang="en-GB" sz="2000" b="1" i="1" u="none" strike="noStrike" kern="0" cap="none" spc="0" normalizeH="0" baseline="0" noProof="0" dirty="0" err="1" smtClean="0">
                <a:ln>
                  <a:noFill/>
                </a:ln>
                <a:solidFill>
                  <a:srgbClr val="C00000"/>
                </a:solidFill>
                <a:uLnTx/>
                <a:uFillTx/>
                <a:latin typeface="Times New Roman" pitchFamily="18" charset="0"/>
                <a:cs typeface="Times New Roman" pitchFamily="18" charset="0"/>
              </a:rPr>
              <a:t>dựng</a:t>
            </a:r>
            <a:r>
              <a:rPr kumimoji="0" lang="en-GB" sz="2000" b="1" i="1" u="none" strike="noStrike" kern="0" cap="none" spc="0" normalizeH="0" baseline="0" noProof="0" dirty="0" smtClean="0">
                <a:ln>
                  <a:noFill/>
                </a:ln>
                <a:solidFill>
                  <a:srgbClr val="C00000"/>
                </a:solidFill>
                <a:uLnTx/>
                <a:uFillTx/>
                <a:latin typeface="Times New Roman" pitchFamily="18" charset="0"/>
                <a:cs typeface="Times New Roman" pitchFamily="18" charset="0"/>
              </a:rPr>
              <a:t> </a:t>
            </a:r>
            <a:r>
              <a:rPr kumimoji="0" lang="en-GB" sz="2000" b="1" i="1" u="none" strike="noStrike" kern="0" cap="none" spc="0" normalizeH="0" baseline="0" noProof="0" dirty="0" err="1" smtClean="0">
                <a:ln>
                  <a:noFill/>
                </a:ln>
                <a:solidFill>
                  <a:srgbClr val="C00000"/>
                </a:solidFill>
                <a:uLnTx/>
                <a:uFillTx/>
                <a:latin typeface="Times New Roman" pitchFamily="18" charset="0"/>
                <a:cs typeface="Times New Roman" pitchFamily="18" charset="0"/>
              </a:rPr>
              <a:t>trường</a:t>
            </a:r>
            <a:endParaRPr lang="en-US" sz="2000" b="1" dirty="0">
              <a:solidFill>
                <a:srgbClr val="C00000"/>
              </a:solidFill>
            </a:endParaRPr>
          </a:p>
        </p:txBody>
      </p:sp>
      <p:sp>
        <p:nvSpPr>
          <p:cNvPr id="6158" name="Text Box 18"/>
          <p:cNvSpPr txBox="1">
            <a:spLocks noChangeArrowheads="1"/>
          </p:cNvSpPr>
          <p:nvPr/>
        </p:nvSpPr>
        <p:spPr bwMode="gray">
          <a:xfrm>
            <a:off x="838200" y="2773740"/>
            <a:ext cx="2517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lgn="just">
              <a:buFont typeface="Arial" pitchFamily="34" charset="0"/>
              <a:buChar char="•"/>
            </a:pPr>
            <a:r>
              <a:rPr lang="en-GB" sz="1600" b="1" kern="0" dirty="0">
                <a:latin typeface="+mj-lt"/>
                <a:cs typeface="Times New Roman" pitchFamily="18" charset="0"/>
              </a:rPr>
              <a:t>Ở</a:t>
            </a:r>
            <a:r>
              <a:rPr kumimoji="0" lang="en-GB" sz="1600" b="1" i="0" u="none" strike="noStrike" kern="0" cap="none" spc="0" normalizeH="0" baseline="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nơi</a:t>
            </a:r>
            <a:r>
              <a:rPr kumimoji="0" lang="en-GB" sz="1600" b="1" i="0" u="none" strike="noStrike" kern="0" cap="none" spc="0" normalizeH="0" baseline="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cao</a:t>
            </a:r>
            <a:r>
              <a:rPr lang="en-GB" sz="1600" b="1" kern="0" noProof="0" dirty="0" smtClean="0">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ráo</a:t>
            </a:r>
            <a:r>
              <a:rPr kumimoji="0" lang="en-GB" sz="1600" b="1" i="0" u="none" strike="noStrike" kern="0" cap="none" spc="0" normalizeH="0" baseline="0" noProof="0" dirty="0" smtClean="0">
                <a:ln>
                  <a:noFill/>
                </a:ln>
                <a:uLnTx/>
                <a:uFillTx/>
                <a:latin typeface="+mj-lt"/>
                <a:cs typeface="Times New Roman" pitchFamily="18" charset="0"/>
              </a:rPr>
              <a:t>,</a:t>
            </a:r>
            <a:r>
              <a:rPr kumimoji="0" lang="en-GB" sz="1600" b="1" i="0" u="none" strike="noStrike" kern="0" cap="none" spc="0" normalizeH="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sạch</a:t>
            </a:r>
            <a:r>
              <a:rPr kumimoji="0" lang="en-GB" sz="1600" b="1" i="0" u="none" strike="noStrike" kern="0" cap="none" spc="0" normalizeH="0" baseline="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sẽ</a:t>
            </a:r>
            <a:r>
              <a:rPr kumimoji="0" lang="en-GB" sz="1600" b="1" i="0" u="none" strike="noStrike" kern="0" cap="none" spc="0" normalizeH="0" baseline="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không</a:t>
            </a:r>
            <a:r>
              <a:rPr kumimoji="0" lang="en-GB" sz="1600" b="1" i="0" u="none" strike="noStrike" kern="0" cap="none" spc="0" normalizeH="0" baseline="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bị</a:t>
            </a:r>
            <a:r>
              <a:rPr kumimoji="0" lang="en-GB" sz="1600" b="1" i="0" u="none" strike="noStrike" kern="0" cap="none" spc="0" normalizeH="0" baseline="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úng</a:t>
            </a:r>
            <a:r>
              <a:rPr kumimoji="0" lang="en-GB" sz="1600" b="1" i="0" u="none" strike="noStrike" kern="0" cap="none" spc="0" normalizeH="0" baseline="0" noProof="0" dirty="0" smtClean="0">
                <a:ln>
                  <a:noFill/>
                </a:ln>
                <a:uLnTx/>
                <a:uFillTx/>
                <a:latin typeface="+mj-lt"/>
                <a:cs typeface="Times New Roman" pitchFamily="18" charset="0"/>
              </a:rPr>
              <a:t> </a:t>
            </a:r>
            <a:r>
              <a:rPr kumimoji="0" lang="en-GB" sz="1600" b="1" i="0" u="none" strike="noStrike" kern="0" cap="none" spc="0" normalizeH="0" baseline="0" noProof="0" dirty="0" err="1" smtClean="0">
                <a:ln>
                  <a:noFill/>
                </a:ln>
                <a:uLnTx/>
                <a:uFillTx/>
                <a:latin typeface="+mj-lt"/>
                <a:cs typeface="Times New Roman" pitchFamily="18" charset="0"/>
              </a:rPr>
              <a:t>lụt</a:t>
            </a:r>
            <a:r>
              <a:rPr kumimoji="0" lang="en-GB" sz="1600" b="1" i="0" u="none" strike="noStrike" kern="0" cap="none" spc="0" normalizeH="0" baseline="0" noProof="0" dirty="0" smtClean="0">
                <a:ln>
                  <a:noFill/>
                </a:ln>
                <a:uLnTx/>
                <a:uFillTx/>
                <a:latin typeface="+mj-lt"/>
                <a:cs typeface="Times New Roman" pitchFamily="18" charset="0"/>
              </a:rPr>
              <a:t>.</a:t>
            </a:r>
          </a:p>
          <a:p>
            <a:pPr marL="342900" indent="-342900" algn="just">
              <a:buFont typeface="Arial" pitchFamily="34" charset="0"/>
              <a:buChar char="•"/>
            </a:pPr>
            <a:r>
              <a:rPr lang="en-GB" sz="1600" b="1" kern="0" dirty="0" err="1">
                <a:latin typeface="+mj-lt"/>
                <a:cs typeface="Times New Roman" pitchFamily="18" charset="0"/>
              </a:rPr>
              <a:t>X</a:t>
            </a:r>
            <a:r>
              <a:rPr lang="en-GB" sz="1600" b="1" kern="0" dirty="0" err="1" smtClean="0">
                <a:latin typeface="+mj-lt"/>
                <a:cs typeface="Times New Roman" pitchFamily="18" charset="0"/>
              </a:rPr>
              <a:t>a</a:t>
            </a:r>
            <a:r>
              <a:rPr lang="en-GB" sz="1600" b="1" kern="0" dirty="0" smtClean="0">
                <a:latin typeface="+mj-lt"/>
                <a:cs typeface="Times New Roman" pitchFamily="18" charset="0"/>
              </a:rPr>
              <a:t> </a:t>
            </a:r>
            <a:r>
              <a:rPr lang="en-GB" sz="1600" b="1" kern="0" dirty="0" err="1">
                <a:latin typeface="+mj-lt"/>
                <a:cs typeface="Times New Roman" pitchFamily="18" charset="0"/>
              </a:rPr>
              <a:t>các</a:t>
            </a:r>
            <a:r>
              <a:rPr lang="en-GB" sz="1600" b="1" kern="0" dirty="0">
                <a:latin typeface="+mj-lt"/>
                <a:cs typeface="Times New Roman" pitchFamily="18" charset="0"/>
              </a:rPr>
              <a:t> </a:t>
            </a:r>
            <a:r>
              <a:rPr lang="en-GB" sz="1600" b="1" kern="0" dirty="0" err="1">
                <a:latin typeface="+mj-lt"/>
                <a:cs typeface="Times New Roman" pitchFamily="18" charset="0"/>
              </a:rPr>
              <a:t>nguồn</a:t>
            </a:r>
            <a:r>
              <a:rPr lang="en-GB" sz="1600" b="1" kern="0" dirty="0">
                <a:latin typeface="+mj-lt"/>
                <a:cs typeface="Times New Roman" pitchFamily="18" charset="0"/>
              </a:rPr>
              <a:t> ô </a:t>
            </a:r>
            <a:r>
              <a:rPr lang="en-GB" sz="1600" b="1" kern="0" dirty="0" err="1">
                <a:latin typeface="+mj-lt"/>
                <a:cs typeface="Times New Roman" pitchFamily="18" charset="0"/>
              </a:rPr>
              <a:t>nhiễm</a:t>
            </a:r>
            <a:r>
              <a:rPr lang="en-GB" sz="1600" b="1" kern="0" dirty="0">
                <a:latin typeface="+mj-lt"/>
                <a:cs typeface="Times New Roman" pitchFamily="18" charset="0"/>
              </a:rPr>
              <a:t>.</a:t>
            </a:r>
            <a:r>
              <a:rPr lang="en-US" sz="1600" b="1" kern="0" dirty="0">
                <a:latin typeface="+mj-lt"/>
                <a:cs typeface="Times New Roman" pitchFamily="18" charset="0"/>
              </a:rPr>
              <a:t> </a:t>
            </a:r>
          </a:p>
          <a:p>
            <a:pPr marL="342900" indent="-342900">
              <a:buFont typeface="Arial" pitchFamily="34" charset="0"/>
              <a:buChar char="•"/>
            </a:pPr>
            <a:endParaRPr kumimoji="0" lang="en-GB" sz="1600" b="1" i="0" u="none" strike="noStrike" kern="0" cap="none" spc="0" normalizeH="0" baseline="0" noProof="0" dirty="0" smtClean="0">
              <a:ln>
                <a:noFill/>
              </a:ln>
              <a:uLnTx/>
              <a:uFillTx/>
              <a:latin typeface="+mj-lt"/>
              <a:cs typeface="Times New Roman" pitchFamily="18" charset="0"/>
            </a:endParaRPr>
          </a:p>
          <a:p>
            <a:pPr marL="342900" indent="-342900">
              <a:buFont typeface="Arial" pitchFamily="34" charset="0"/>
              <a:buChar char="•"/>
            </a:pPr>
            <a:endParaRPr lang="en-US" sz="1600" b="1" dirty="0">
              <a:latin typeface="+mj-lt"/>
            </a:endParaRPr>
          </a:p>
        </p:txBody>
      </p:sp>
      <p:sp>
        <p:nvSpPr>
          <p:cNvPr id="6159" name="Text Box 19"/>
          <p:cNvSpPr txBox="1">
            <a:spLocks noChangeArrowheads="1"/>
          </p:cNvSpPr>
          <p:nvPr/>
        </p:nvSpPr>
        <p:spPr bwMode="gray">
          <a:xfrm>
            <a:off x="3581400" y="3581400"/>
            <a:ext cx="25066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spcBef>
                <a:spcPct val="50000"/>
              </a:spcBef>
              <a:buFont typeface="Arial" pitchFamily="34" charset="0"/>
              <a:buChar char="•"/>
            </a:pPr>
            <a:r>
              <a:rPr lang="vi-VN" sz="1600" b="1" kern="0" dirty="0">
                <a:latin typeface="+mj-lt"/>
                <a:cs typeface="Times New Roman" pitchFamily="18" charset="0"/>
              </a:rPr>
              <a:t>Diện tích sử dụng đất bình quân tối thiểu 12 m2/trẻ đối với khu vực nông thôn và miền núi; 8 m2 /trẻ đối với khu vực thành phố và thị xã.</a:t>
            </a:r>
            <a:endParaRPr lang="en-US" sz="1600" b="1" kern="0" dirty="0">
              <a:latin typeface="+mj-lt"/>
              <a:cs typeface="Times New Roman" pitchFamily="18" charset="0"/>
            </a:endParaRPr>
          </a:p>
        </p:txBody>
      </p:sp>
      <p:sp>
        <p:nvSpPr>
          <p:cNvPr id="6160" name="Text Box 20"/>
          <p:cNvSpPr txBox="1">
            <a:spLocks noChangeArrowheads="1"/>
          </p:cNvSpPr>
          <p:nvPr/>
        </p:nvSpPr>
        <p:spPr bwMode="gray">
          <a:xfrm>
            <a:off x="6446838" y="2514600"/>
            <a:ext cx="26971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Font typeface="Arial" pitchFamily="34" charset="0"/>
              <a:buChar char="•"/>
            </a:pPr>
            <a:r>
              <a:rPr lang="pt-BR" sz="1600" b="1" kern="0" dirty="0" smtClean="0">
                <a:latin typeface="Times New Roman" pitchFamily="18" charset="0"/>
                <a:cs typeface="Times New Roman" pitchFamily="18" charset="0"/>
              </a:rPr>
              <a:t>C</a:t>
            </a:r>
            <a:r>
              <a:rPr kumimoji="0" lang="pt-BR" sz="1600" b="1" i="0" u="none" strike="noStrike" kern="0" cap="none" spc="0" normalizeH="0" baseline="0" noProof="0" dirty="0" smtClean="0">
                <a:ln>
                  <a:noFill/>
                </a:ln>
                <a:uLnTx/>
                <a:uFillTx/>
                <a:latin typeface="Times New Roman" pitchFamily="18" charset="0"/>
                <a:cs typeface="Times New Roman" pitchFamily="18" charset="0"/>
              </a:rPr>
              <a:t>ó hàng rào bảo vệ (tường xây hoặc cây xanh) cao tối thiểu 1,5m.</a:t>
            </a:r>
            <a:r>
              <a:rPr lang="en-US" sz="1600" b="1" dirty="0" smtClean="0"/>
              <a:t> </a:t>
            </a:r>
          </a:p>
          <a:p>
            <a:pPr marL="285750" indent="-285750" eaLnBrk="1" hangingPunct="1">
              <a:spcBef>
                <a:spcPct val="50000"/>
              </a:spcBef>
              <a:buFont typeface="Arial" pitchFamily="34" charset="0"/>
              <a:buChar char="•"/>
            </a:pPr>
            <a:r>
              <a:rPr kumimoji="0" lang="pt-BR" sz="1600" b="1" i="0" u="none" strike="noStrike" kern="0" cap="none" spc="0" normalizeH="0" baseline="0" noProof="0" dirty="0" smtClean="0">
                <a:ln>
                  <a:noFill/>
                </a:ln>
                <a:uLnTx/>
                <a:uFillTx/>
                <a:latin typeface="Times New Roman" pitchFamily="18" charset="0"/>
                <a:cs typeface="Times New Roman" pitchFamily="18" charset="0"/>
              </a:rPr>
              <a:t>Mặt bằng của nhà</a:t>
            </a:r>
            <a:r>
              <a:rPr kumimoji="0" lang="pt-BR" sz="1600" b="1" i="0" u="none" strike="noStrike" kern="0" cap="none" spc="0" normalizeH="0" noProof="0" dirty="0" smtClean="0">
                <a:ln>
                  <a:noFill/>
                </a:ln>
                <a:uLnTx/>
                <a:uFillTx/>
                <a:latin typeface="Times New Roman" pitchFamily="18" charset="0"/>
                <a:cs typeface="Times New Roman" pitchFamily="18" charset="0"/>
              </a:rPr>
              <a:t> </a:t>
            </a:r>
            <a:r>
              <a:rPr kumimoji="0" lang="pt-BR" sz="1600" b="1" i="0" u="none" strike="noStrike" kern="0" cap="none" spc="0" normalizeH="0" baseline="0" noProof="0" dirty="0" smtClean="0">
                <a:ln>
                  <a:noFill/>
                </a:ln>
                <a:uLnTx/>
                <a:uFillTx/>
                <a:latin typeface="Times New Roman" pitchFamily="18" charset="0"/>
                <a:cs typeface="Times New Roman" pitchFamily="18" charset="0"/>
              </a:rPr>
              <a:t>trường được chia thành 3 khu vực cây xanh tỷ lệ từ 20-40%, sân chơi bãi tập 40-50%, diện tích xây dựng 20-30% tổng diện tích</a:t>
            </a:r>
            <a:endParaRPr lang="en-US" sz="1600" b="1" dirty="0"/>
          </a:p>
          <a:p>
            <a:pPr eaLnBrk="1" hangingPunct="1">
              <a:spcBef>
                <a:spcPct val="50000"/>
              </a:spcBef>
            </a:pPr>
            <a:endParaRPr lang="en-US" sz="1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2362200"/>
          </a:xfrm>
        </p:spPr>
        <p:txBody>
          <a:bodyPr/>
          <a:lstStyle/>
          <a:p>
            <a:pPr marL="342900" indent="-342900">
              <a:spcBef>
                <a:spcPct val="20000"/>
              </a:spcBef>
            </a:pPr>
            <a:r>
              <a:rPr lang="en-US" sz="3200" dirty="0" smtClean="0">
                <a:solidFill>
                  <a:srgbClr val="002060"/>
                </a:solidFill>
                <a:ea typeface="+mn-ea"/>
              </a:rPr>
              <a:t>2. YÊU CẦU PHÒNG HỌC </a:t>
            </a:r>
            <a:r>
              <a:rPr lang="vi-VN" sz="3200" dirty="0" smtClean="0">
                <a:solidFill>
                  <a:srgbClr val="002060"/>
                </a:solidFill>
                <a:ea typeface="+mn-ea"/>
              </a:rPr>
              <a:t>CƠ SỞ </a:t>
            </a:r>
            <a:br>
              <a:rPr lang="vi-VN" sz="3200" dirty="0" smtClean="0">
                <a:solidFill>
                  <a:srgbClr val="002060"/>
                </a:solidFill>
                <a:ea typeface="+mn-ea"/>
              </a:rPr>
            </a:br>
            <a:r>
              <a:rPr lang="vi-VN" sz="3200" dirty="0" smtClean="0">
                <a:solidFill>
                  <a:srgbClr val="002060"/>
                </a:solidFill>
                <a:ea typeface="+mn-ea"/>
              </a:rPr>
              <a:t>GIÁO DỤC MẦM NON: </a:t>
            </a:r>
            <a:r>
              <a:rPr lang="pt-BR" sz="2800" dirty="0" smtClean="0">
                <a:solidFill>
                  <a:srgbClr val="FF0000"/>
                </a:solidFill>
              </a:rPr>
              <a:t>TCVN </a:t>
            </a:r>
            <a:r>
              <a:rPr lang="vi-VN" sz="2800" dirty="0">
                <a:solidFill>
                  <a:srgbClr val="FF0000"/>
                </a:solidFill>
              </a:rPr>
              <a:t>3907</a:t>
            </a:r>
            <a:r>
              <a:rPr lang="pt-BR" sz="2800" dirty="0">
                <a:solidFill>
                  <a:srgbClr val="FF0000"/>
                </a:solidFill>
              </a:rPr>
              <a:t>: </a:t>
            </a:r>
            <a:r>
              <a:rPr lang="vi-VN" sz="2800" dirty="0">
                <a:solidFill>
                  <a:srgbClr val="FF0000"/>
                </a:solidFill>
              </a:rPr>
              <a:t>2011</a:t>
            </a:r>
            <a:r>
              <a:rPr lang="en-US" sz="2800" dirty="0">
                <a:solidFill>
                  <a:srgbClr val="FF0000"/>
                </a:solidFill>
              </a:rPr>
              <a:t/>
            </a:r>
            <a:br>
              <a:rPr lang="en-US" sz="2800" dirty="0">
                <a:solidFill>
                  <a:srgbClr val="FF0000"/>
                </a:solidFill>
              </a:rPr>
            </a:br>
            <a:endParaRPr lang="en-US" sz="3200" dirty="0">
              <a:ea typeface="+mn-ea"/>
            </a:endParaRPr>
          </a:p>
        </p:txBody>
      </p:sp>
      <p:sp>
        <p:nvSpPr>
          <p:cNvPr id="3" name="Rectangle 2"/>
          <p:cNvSpPr/>
          <p:nvPr/>
        </p:nvSpPr>
        <p:spPr>
          <a:xfrm>
            <a:off x="838200" y="2362200"/>
            <a:ext cx="7391400" cy="3046988"/>
          </a:xfrm>
          <a:prstGeom prst="rect">
            <a:avLst/>
          </a:prstGeom>
        </p:spPr>
        <p:txBody>
          <a:bodyPr wrap="square">
            <a:spAutoFit/>
          </a:bodyPr>
          <a:lstStyle/>
          <a:p>
            <a:pPr marL="457200" indent="-457200">
              <a:lnSpc>
                <a:spcPct val="150000"/>
              </a:lnSpc>
              <a:buFont typeface="Wingdings" pitchFamily="2" charset="2"/>
              <a:buChar char="Ø"/>
            </a:pPr>
            <a:r>
              <a:rPr lang="vi-VN" sz="3200" dirty="0" smtClean="0">
                <a:solidFill>
                  <a:srgbClr val="002060"/>
                </a:solidFill>
              </a:rPr>
              <a:t>Phòng </a:t>
            </a:r>
            <a:r>
              <a:rPr lang="vi-VN" sz="3200" dirty="0">
                <a:solidFill>
                  <a:srgbClr val="002060"/>
                </a:solidFill>
              </a:rPr>
              <a:t>sinh hoạt chung;</a:t>
            </a:r>
          </a:p>
          <a:p>
            <a:pPr marL="457200" indent="-457200">
              <a:lnSpc>
                <a:spcPct val="150000"/>
              </a:lnSpc>
              <a:buFont typeface="Wingdings" pitchFamily="2" charset="2"/>
              <a:buChar char="Ø"/>
            </a:pPr>
            <a:r>
              <a:rPr lang="vi-VN" sz="3200" dirty="0" smtClean="0">
                <a:solidFill>
                  <a:srgbClr val="002060"/>
                </a:solidFill>
              </a:rPr>
              <a:t>Phòng </a:t>
            </a:r>
            <a:r>
              <a:rPr lang="vi-VN" sz="3200" dirty="0">
                <a:solidFill>
                  <a:srgbClr val="002060"/>
                </a:solidFill>
              </a:rPr>
              <a:t>ngủ;</a:t>
            </a:r>
          </a:p>
          <a:p>
            <a:pPr marL="457200" indent="-457200">
              <a:lnSpc>
                <a:spcPct val="150000"/>
              </a:lnSpc>
              <a:buFont typeface="Wingdings" pitchFamily="2" charset="2"/>
              <a:buChar char="Ø"/>
            </a:pPr>
            <a:r>
              <a:rPr lang="vi-VN" sz="3200" dirty="0" smtClean="0">
                <a:solidFill>
                  <a:srgbClr val="002060"/>
                </a:solidFill>
              </a:rPr>
              <a:t>Phòng </a:t>
            </a:r>
            <a:r>
              <a:rPr lang="vi-VN" sz="3200" dirty="0">
                <a:solidFill>
                  <a:srgbClr val="002060"/>
                </a:solidFill>
              </a:rPr>
              <a:t>vệ sinh;</a:t>
            </a:r>
          </a:p>
          <a:p>
            <a:pPr marL="457200" indent="-457200">
              <a:lnSpc>
                <a:spcPct val="150000"/>
              </a:lnSpc>
              <a:buFont typeface="Wingdings" pitchFamily="2" charset="2"/>
              <a:buChar char="Ø"/>
            </a:pPr>
            <a:r>
              <a:rPr lang="vi-VN" sz="3200" dirty="0" smtClean="0">
                <a:solidFill>
                  <a:srgbClr val="002060"/>
                </a:solidFill>
              </a:rPr>
              <a:t>Hiên </a:t>
            </a:r>
            <a:r>
              <a:rPr lang="vi-VN" sz="3200" dirty="0">
                <a:solidFill>
                  <a:srgbClr val="002060"/>
                </a:solidFill>
              </a:rPr>
              <a:t>chơi.</a:t>
            </a:r>
          </a:p>
        </p:txBody>
      </p:sp>
    </p:spTree>
    <p:extLst>
      <p:ext uri="{BB962C8B-B14F-4D97-AF65-F5344CB8AC3E}">
        <p14:creationId xmlns:p14="http://schemas.microsoft.com/office/powerpoint/2010/main" val="3038311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077200" cy="4525963"/>
          </a:xfrm>
        </p:spPr>
        <p:txBody>
          <a:bodyPr/>
          <a:lstStyle/>
          <a:p>
            <a:pPr>
              <a:buFont typeface="Arial" pitchFamily="34" charset="0"/>
              <a:buChar char="•"/>
            </a:pPr>
            <a:r>
              <a:rPr lang="en-US" sz="3600" b="1" dirty="0" err="1"/>
              <a:t>Phòng</a:t>
            </a:r>
            <a:r>
              <a:rPr lang="en-US" sz="3600" b="1" dirty="0"/>
              <a:t> </a:t>
            </a:r>
            <a:r>
              <a:rPr lang="en-US" sz="3600" b="1" dirty="0" err="1"/>
              <a:t>sinh</a:t>
            </a:r>
            <a:r>
              <a:rPr lang="en-US" sz="3600" b="1" dirty="0"/>
              <a:t> </a:t>
            </a:r>
            <a:r>
              <a:rPr lang="en-US" sz="3600" b="1" dirty="0" err="1"/>
              <a:t>hoạt</a:t>
            </a:r>
            <a:r>
              <a:rPr lang="en-US" sz="3600" b="1" dirty="0"/>
              <a:t> </a:t>
            </a:r>
            <a:r>
              <a:rPr lang="en-US" sz="3600" b="1" dirty="0" err="1"/>
              <a:t>chung</a:t>
            </a:r>
            <a:r>
              <a:rPr lang="en-US" sz="3600" b="1" dirty="0"/>
              <a:t> </a:t>
            </a:r>
          </a:p>
          <a:p>
            <a:pPr lvl="0" algn="just" eaLnBrk="0" hangingPunct="0">
              <a:lnSpc>
                <a:spcPct val="150000"/>
              </a:lnSpc>
              <a:spcBef>
                <a:spcPct val="0"/>
              </a:spcBef>
              <a:buSzPct val="100000"/>
              <a:buFont typeface="Times New Roman" pitchFamily="18" charset="0"/>
              <a:buChar char="-"/>
              <a:defRPr/>
            </a:pPr>
            <a:r>
              <a:rPr lang="en-US" sz="2800" dirty="0" err="1">
                <a:latin typeface="Times New Roman" pitchFamily="18" charset="0"/>
                <a:cs typeface="Times New Roman" pitchFamily="18" charset="0"/>
              </a:rPr>
              <a:t>Đảm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1,50 m2/</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1,80 m2/</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24 m2/</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36 m2/</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endParaRPr lang="en-US" sz="2800" dirty="0">
              <a:latin typeface="Times New Roman" pitchFamily="18" charset="0"/>
              <a:cs typeface="Times New Roman" pitchFamily="18" charset="0"/>
            </a:endParaRPr>
          </a:p>
          <a:p>
            <a:pPr lvl="0" algn="just">
              <a:lnSpc>
                <a:spcPct val="150000"/>
              </a:lnSpc>
              <a:buSzPct val="100000"/>
              <a:buFont typeface="Times New Roman" pitchFamily="18" charset="0"/>
              <a:buChar char="-"/>
              <a:defRPr/>
            </a:pP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36 m2;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54m2.</a:t>
            </a:r>
            <a:r>
              <a:rPr lang="en-US" sz="2800" i="1" dirty="0">
                <a:latin typeface="Times New Roman" pitchFamily="18" charset="0"/>
                <a:cs typeface="Times New Roman" pitchFamily="18" charset="0"/>
              </a:rPr>
              <a:t> </a:t>
            </a:r>
            <a:endParaRPr lang="en-US" dirty="0"/>
          </a:p>
          <a:p>
            <a:endParaRPr lang="vi-VN" dirty="0"/>
          </a:p>
        </p:txBody>
      </p:sp>
    </p:spTree>
    <p:extLst>
      <p:ext uri="{BB962C8B-B14F-4D97-AF65-F5344CB8AC3E}">
        <p14:creationId xmlns:p14="http://schemas.microsoft.com/office/powerpoint/2010/main" val="196875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a:buFont typeface="Arial" pitchFamily="34" charset="0"/>
              <a:buChar char="•"/>
            </a:pPr>
            <a:r>
              <a:rPr lang="en-US" sz="3600" b="1" dirty="0" err="1"/>
              <a:t>Phòng</a:t>
            </a:r>
            <a:r>
              <a:rPr lang="en-US" sz="3600" b="1" dirty="0"/>
              <a:t> </a:t>
            </a:r>
            <a:r>
              <a:rPr lang="en-US" sz="3600" b="1" dirty="0" err="1"/>
              <a:t>ngủ</a:t>
            </a:r>
            <a:r>
              <a:rPr lang="en-US" sz="3600" b="1" dirty="0"/>
              <a:t> </a:t>
            </a:r>
          </a:p>
          <a:p>
            <a:pPr lvl="0" algn="just" eaLnBrk="0" hangingPunct="0">
              <a:spcBef>
                <a:spcPct val="0"/>
              </a:spcBef>
              <a:buFont typeface="Times New Roman" pitchFamily="18" charset="0"/>
              <a:buChar char="-"/>
            </a:pPr>
            <a:r>
              <a:rPr lang="en-US" sz="3000" kern="1200" dirty="0" err="1">
                <a:latin typeface="Times New Roman" pitchFamily="18" charset="0"/>
                <a:cs typeface="Times New Roman" pitchFamily="18" charset="0"/>
              </a:rPr>
              <a:t>Đảm</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bảo</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tiêu</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chuẩn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diện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tích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từ</a:t>
            </a:r>
            <a:r>
              <a:rPr lang="en-US" sz="3000" kern="1200" dirty="0">
                <a:latin typeface="Times New Roman" pitchFamily="18" charset="0"/>
                <a:cs typeface="Times New Roman" pitchFamily="18" charset="0"/>
              </a:rPr>
              <a:t> 1,20 m2/</a:t>
            </a:r>
            <a:r>
              <a:rPr lang="en-US" sz="3000" kern="1200" dirty="0" err="1">
                <a:latin typeface="Times New Roman" pitchFamily="18" charset="0"/>
                <a:cs typeface="Times New Roman" pitchFamily="18" charset="0"/>
              </a:rPr>
              <a:t>trẻ</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đến</a:t>
            </a:r>
            <a:r>
              <a:rPr lang="en-US" sz="3000" kern="1200" dirty="0">
                <a:latin typeface="Times New Roman" pitchFamily="18" charset="0"/>
                <a:cs typeface="Times New Roman" pitchFamily="18" charset="0"/>
              </a:rPr>
              <a:t> 1,50 m2/</a:t>
            </a:r>
            <a:r>
              <a:rPr lang="en-US" sz="3000" kern="1200" dirty="0" err="1">
                <a:latin typeface="Times New Roman" pitchFamily="18" charset="0"/>
                <a:cs typeface="Times New Roman" pitchFamily="18" charset="0"/>
              </a:rPr>
              <a:t>trẻ</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nhưng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không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được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nhỏ</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hơn</a:t>
            </a:r>
            <a:r>
              <a:rPr lang="en-US" sz="3000" kern="1200" dirty="0">
                <a:latin typeface="Times New Roman" pitchFamily="18" charset="0"/>
                <a:cs typeface="Times New Roman" pitchFamily="18" charset="0"/>
              </a:rPr>
              <a:t> 18 m2/</a:t>
            </a:r>
            <a:r>
              <a:rPr lang="en-US" sz="3000" kern="1200" dirty="0" err="1">
                <a:latin typeface="Times New Roman" pitchFamily="18" charset="0"/>
                <a:cs typeface="Times New Roman" pitchFamily="18" charset="0"/>
              </a:rPr>
              <a:t>phòng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đối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với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nhóm</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trẻ</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và</a:t>
            </a:r>
            <a:r>
              <a:rPr lang="en-US" sz="3000" kern="1200" dirty="0">
                <a:latin typeface="Times New Roman" pitchFamily="18" charset="0"/>
                <a:cs typeface="Times New Roman" pitchFamily="18" charset="0"/>
              </a:rPr>
              <a:t> 30 m2/</a:t>
            </a:r>
            <a:r>
              <a:rPr lang="en-US" sz="3000" kern="1200" dirty="0" err="1">
                <a:latin typeface="Times New Roman" pitchFamily="18" charset="0"/>
                <a:cs typeface="Times New Roman" pitchFamily="18" charset="0"/>
              </a:rPr>
              <a:t>phòng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đối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với</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lớp</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mẫu</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giáo</a:t>
            </a:r>
            <a:r>
              <a:rPr lang="en-US" sz="3000" kern="1200" dirty="0">
                <a:latin typeface="Times New Roman" pitchFamily="18" charset="0"/>
                <a:cs typeface="Times New Roman" pitchFamily="18" charset="0"/>
              </a:rPr>
              <a:t>; </a:t>
            </a:r>
          </a:p>
          <a:p>
            <a:pPr lvl="0" algn="just" eaLnBrk="0" hangingPunct="0">
              <a:lnSpc>
                <a:spcPct val="115000"/>
              </a:lnSpc>
              <a:spcBef>
                <a:spcPct val="0"/>
              </a:spcBef>
              <a:buFont typeface="Times New Roman" pitchFamily="18" charset="0"/>
              <a:buChar char="-"/>
            </a:pPr>
            <a:r>
              <a:rPr lang="en-US" sz="3000" kern="1200" dirty="0" err="1">
                <a:latin typeface="Times New Roman" pitchFamily="18" charset="0"/>
                <a:cs typeface="Times New Roman" pitchFamily="18" charset="0"/>
              </a:rPr>
              <a:t>Yên</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tĩnh</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thoáng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mát</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về</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mùa</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hè</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ấm</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áp</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về</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mùa</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đông</a:t>
            </a:r>
            <a:r>
              <a:rPr lang="en-US" sz="3000" kern="1200" dirty="0">
                <a:latin typeface="Times New Roman" pitchFamily="18" charset="0"/>
                <a:cs typeface="Times New Roman" pitchFamily="18" charset="0"/>
              </a:rPr>
              <a:t>; </a:t>
            </a:r>
          </a:p>
          <a:p>
            <a:pPr lvl="0" algn="just" eaLnBrk="0" hangingPunct="0">
              <a:lnSpc>
                <a:spcPct val="115000"/>
              </a:lnSpc>
              <a:spcBef>
                <a:spcPct val="0"/>
              </a:spcBef>
              <a:buFont typeface="Times New Roman" pitchFamily="18" charset="0"/>
              <a:buChar char="-"/>
            </a:pPr>
            <a:r>
              <a:rPr lang="en-US" sz="3000" kern="1200" dirty="0" err="1">
                <a:latin typeface="Times New Roman" pitchFamily="18" charset="0"/>
                <a:cs typeface="Times New Roman" pitchFamily="18" charset="0"/>
              </a:rPr>
              <a:t>Được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trang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bị</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đầy</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đủ</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đệm</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chiếu</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tủ</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kệ</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giá</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đựng</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các</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đồ</a:t>
            </a:r>
            <a:r>
              <a:rPr lang="en-US" sz="3000" kern="1200" dirty="0">
                <a:latin typeface="Times New Roman" pitchFamily="18" charset="0"/>
                <a:cs typeface="Times New Roman" pitchFamily="18" charset="0"/>
              </a:rPr>
              <a:t> </a:t>
            </a:r>
            <a:r>
              <a:rPr lang="en-US" sz="3000" kern="1200" dirty="0" err="1">
                <a:latin typeface="Times New Roman" pitchFamily="18" charset="0"/>
                <a:cs typeface="Times New Roman" pitchFamily="18" charset="0"/>
              </a:rPr>
              <a:t>dùng</a:t>
            </a:r>
            <a:endParaRPr lang="vi-VN" sz="3000" dirty="0"/>
          </a:p>
        </p:txBody>
      </p:sp>
    </p:spTree>
    <p:extLst>
      <p:ext uri="{BB962C8B-B14F-4D97-AF65-F5344CB8AC3E}">
        <p14:creationId xmlns:p14="http://schemas.microsoft.com/office/powerpoint/2010/main" val="4240885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eaLnBrk="0" hangingPunct="0">
              <a:spcBef>
                <a:spcPct val="0"/>
              </a:spcBef>
              <a:buNone/>
            </a:pPr>
            <a:r>
              <a:rPr lang="en-US" b="1" i="1" u="sng" kern="1200" dirty="0" err="1">
                <a:latin typeface="Times New Roman" pitchFamily="18" charset="0"/>
              </a:rPr>
              <a:t>Chú</a:t>
            </a:r>
            <a:r>
              <a:rPr lang="en-US" b="1" i="1" u="sng" kern="1200" dirty="0">
                <a:latin typeface="Times New Roman" pitchFamily="18" charset="0"/>
              </a:rPr>
              <a:t> </a:t>
            </a:r>
            <a:r>
              <a:rPr lang="en-US" b="1" i="1" u="sng" kern="1200" dirty="0" err="1">
                <a:latin typeface="Times New Roman" pitchFamily="18" charset="0"/>
              </a:rPr>
              <a:t>thích</a:t>
            </a:r>
            <a:r>
              <a:rPr lang="en-US" b="1" i="1" u="sng" kern="1200" dirty="0">
                <a:latin typeface="Times New Roman" pitchFamily="18" charset="0"/>
              </a:rPr>
              <a:t>:</a:t>
            </a:r>
          </a:p>
          <a:p>
            <a:pPr marL="0" lvl="0" indent="0" algn="just" eaLnBrk="0" hangingPunct="0">
              <a:lnSpc>
                <a:spcPct val="115000"/>
              </a:lnSpc>
              <a:spcBef>
                <a:spcPct val="0"/>
              </a:spcBef>
              <a:buNone/>
            </a:pP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Đối</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với</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lớp</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mẫu</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giáo</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có</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thể</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kết</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hợp</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phòng</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sinh</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hoạt</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chung</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với</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phòng</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ngủ</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cần</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đảm</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bảo</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tiêu</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chuẩn</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diện</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tích</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tối</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thiểu</a:t>
            </a:r>
            <a:r>
              <a:rPr lang="en-US" i="1" kern="1200" dirty="0">
                <a:latin typeface="Times New Roman" pitchFamily="18" charset="0"/>
                <a:cs typeface="Times New Roman" pitchFamily="18" charset="0"/>
              </a:rPr>
              <a:t> 1,50 m2/</a:t>
            </a:r>
            <a:r>
              <a:rPr lang="en-US" i="1" kern="1200" dirty="0" err="1">
                <a:latin typeface="Times New Roman" pitchFamily="18" charset="0"/>
                <a:cs typeface="Times New Roman" pitchFamily="18" charset="0"/>
              </a:rPr>
              <a:t>trẻ</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và</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diện</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tích</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phòng</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không</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nhỏ</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hơn</a:t>
            </a:r>
            <a:r>
              <a:rPr lang="en-US" i="1" kern="1200" dirty="0">
                <a:latin typeface="Times New Roman" pitchFamily="18" charset="0"/>
                <a:cs typeface="Times New Roman" pitchFamily="18" charset="0"/>
              </a:rPr>
              <a:t> 80 % </a:t>
            </a:r>
            <a:r>
              <a:rPr lang="en-US" i="1" kern="1200" dirty="0" err="1">
                <a:latin typeface="Times New Roman" pitchFamily="18" charset="0"/>
                <a:cs typeface="Times New Roman" pitchFamily="18" charset="0"/>
              </a:rPr>
              <a:t>tổng</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diện</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tích</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hai</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phòng</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gộp</a:t>
            </a:r>
            <a:r>
              <a:rPr lang="en-US" i="1" kern="1200" dirty="0">
                <a:latin typeface="Times New Roman" pitchFamily="18" charset="0"/>
                <a:cs typeface="Times New Roman" pitchFamily="18" charset="0"/>
              </a:rPr>
              <a:t> </a:t>
            </a:r>
            <a:r>
              <a:rPr lang="en-US" i="1" kern="1200" dirty="0" err="1">
                <a:latin typeface="Times New Roman" pitchFamily="18" charset="0"/>
                <a:cs typeface="Times New Roman" pitchFamily="18" charset="0"/>
              </a:rPr>
              <a:t>lại</a:t>
            </a:r>
            <a:r>
              <a:rPr lang="en-US" i="1" kern="1200" dirty="0">
                <a:latin typeface="Times New Roman" pitchFamily="18" charset="0"/>
                <a:cs typeface="Times New Roman" pitchFamily="18" charset="0"/>
              </a:rPr>
              <a:t>. </a:t>
            </a:r>
          </a:p>
          <a:p>
            <a:endParaRPr lang="vi-VN" dirty="0"/>
          </a:p>
        </p:txBody>
      </p:sp>
    </p:spTree>
    <p:extLst>
      <p:ext uri="{BB962C8B-B14F-4D97-AF65-F5344CB8AC3E}">
        <p14:creationId xmlns:p14="http://schemas.microsoft.com/office/powerpoint/2010/main" val="1376705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64163"/>
          </a:xfrm>
        </p:spPr>
        <p:txBody>
          <a:bodyPr/>
          <a:lstStyle/>
          <a:p>
            <a:pPr lvl="0">
              <a:buFont typeface="Arial" pitchFamily="34" charset="0"/>
              <a:buChar char="•"/>
            </a:pPr>
            <a:r>
              <a:rPr lang="en-US" b="1" dirty="0" err="1" smtClean="0">
                <a:solidFill>
                  <a:srgbClr val="000000"/>
                </a:solidFill>
              </a:rPr>
              <a:t>Phòng</a:t>
            </a:r>
            <a:r>
              <a:rPr lang="en-US" b="1" dirty="0" smtClean="0">
                <a:solidFill>
                  <a:srgbClr val="000000"/>
                </a:solidFill>
              </a:rPr>
              <a:t> </a:t>
            </a:r>
            <a:r>
              <a:rPr lang="en-US" b="1" dirty="0" err="1" smtClean="0">
                <a:solidFill>
                  <a:srgbClr val="000000"/>
                </a:solidFill>
              </a:rPr>
              <a:t>vệ</a:t>
            </a:r>
            <a:r>
              <a:rPr lang="en-US" b="1" dirty="0" smtClean="0">
                <a:solidFill>
                  <a:srgbClr val="000000"/>
                </a:solidFill>
              </a:rPr>
              <a:t> </a:t>
            </a:r>
            <a:r>
              <a:rPr lang="en-US" b="1" dirty="0" err="1" smtClean="0">
                <a:solidFill>
                  <a:srgbClr val="000000"/>
                </a:solidFill>
              </a:rPr>
              <a:t>sinh</a:t>
            </a:r>
            <a:endParaRPr lang="en-US" b="1" dirty="0" smtClean="0">
              <a:solidFill>
                <a:srgbClr val="000000"/>
              </a:solidFill>
            </a:endParaRPr>
          </a:p>
          <a:p>
            <a:pPr lvl="0" algn="just" eaLnBrk="0" hangingPunct="0">
              <a:lnSpc>
                <a:spcPts val="4500"/>
              </a:lnSpc>
              <a:spcBef>
                <a:spcPct val="0"/>
              </a:spcBef>
              <a:buFont typeface="Times New Roman" pitchFamily="18" charset="0"/>
              <a:buChar char="-"/>
            </a:pP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Xây</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dựng</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khép</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kín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với</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phòng</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sinh</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hoạt</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và</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phòng</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ngủ</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hoặc</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liền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kề</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với</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nhóm</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lớp</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thuận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tiện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cho</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sử</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dụng</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và</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dễ</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quan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sát</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p>
          <a:p>
            <a:pPr lvl="0" algn="just" eaLnBrk="0" hangingPunct="0">
              <a:lnSpc>
                <a:spcPts val="4500"/>
              </a:lnSpc>
              <a:spcBef>
                <a:spcPct val="0"/>
              </a:spcBef>
              <a:buFont typeface="Times New Roman" pitchFamily="18" charset="0"/>
              <a:buChar char="-"/>
            </a:pP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Tiêu</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chuẩn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diện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tích</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từ</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0,40 m2/</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trẻ</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đến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0,60 m2/</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trẻ</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nhưng</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không</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nhỏ</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hơn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12 m2/</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phòng</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p>
          <a:p>
            <a:pPr lvl="0" algn="just" eaLnBrk="0" hangingPunct="0">
              <a:lnSpc>
                <a:spcPts val="4500"/>
              </a:lnSpc>
              <a:spcBef>
                <a:spcPct val="0"/>
              </a:spcBef>
              <a:buFont typeface="Times New Roman" pitchFamily="18" charset="0"/>
              <a:buChar char="-"/>
            </a:pP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Có</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vách</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ngăn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cao</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1,20 m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giữa</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chỗ</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đi</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tiểu</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và</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bồn</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cầu</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p>
          <a:p>
            <a:pPr lvl="0" algn="just" eaLnBrk="0" hangingPunct="0">
              <a:lnSpc>
                <a:spcPts val="4500"/>
              </a:lnSpc>
              <a:spcBef>
                <a:spcPct val="0"/>
              </a:spcBef>
              <a:buFont typeface="Times New Roman" pitchFamily="18" charset="0"/>
              <a:buChar char="-"/>
            </a:pP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Kích</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thước</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mỗi</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ô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đặt</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bệ</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800" b="0" i="0" u="none" strike="noStrike" kern="1200" cap="none" spc="0" normalizeH="0" baseline="0" noProof="0" dirty="0" err="1" smtClean="0">
                <a:ln>
                  <a:noFill/>
                </a:ln>
                <a:effectLst/>
                <a:uLnTx/>
                <a:uFillTx/>
                <a:latin typeface="Times New Roman" pitchFamily="18" charset="0"/>
                <a:cs typeface="Times New Roman" pitchFamily="18" charset="0"/>
              </a:rPr>
              <a:t>xí</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0,8 m x 0,7 m; </a:t>
            </a:r>
          </a:p>
          <a:p>
            <a:pPr lvl="0">
              <a:buFont typeface="Arial" pitchFamily="34" charset="0"/>
              <a:buChar char="•"/>
            </a:pPr>
            <a:endParaRPr lang="en-US" sz="2800" dirty="0" smtClean="0">
              <a:solidFill>
                <a:srgbClr val="000000"/>
              </a:solidFill>
            </a:endParaRPr>
          </a:p>
          <a:p>
            <a:pPr marL="0" indent="0">
              <a:buNone/>
            </a:pPr>
            <a:endParaRPr lang="en-US" sz="2800" dirty="0"/>
          </a:p>
        </p:txBody>
      </p:sp>
    </p:spTree>
    <p:extLst>
      <p:ext uri="{BB962C8B-B14F-4D97-AF65-F5344CB8AC3E}">
        <p14:creationId xmlns:p14="http://schemas.microsoft.com/office/powerpoint/2010/main" val="3355024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lstStyle/>
          <a:p>
            <a:pPr lvl="0" algn="just" eaLnBrk="0" hangingPunct="0">
              <a:lnSpc>
                <a:spcPts val="3360"/>
              </a:lnSpc>
              <a:spcBef>
                <a:spcPct val="0"/>
              </a:spcBef>
              <a:buFont typeface="Times New Roman" pitchFamily="18" charset="0"/>
              <a:buChar char="-"/>
            </a:pPr>
            <a:r>
              <a:rPr lang="en-US" sz="2800" kern="1200" dirty="0" err="1">
                <a:latin typeface="Times New Roman" pitchFamily="18" charset="0"/>
                <a:cs typeface="Times New Roman" pitchFamily="18" charset="0"/>
              </a:rPr>
              <a:t>Bố</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trí</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từ</a:t>
            </a:r>
            <a:r>
              <a:rPr lang="en-US" sz="2800" kern="1200" dirty="0">
                <a:latin typeface="Times New Roman" pitchFamily="18" charset="0"/>
                <a:cs typeface="Times New Roman" pitchFamily="18" charset="0"/>
              </a:rPr>
              <a:t> 2 </a:t>
            </a:r>
            <a:r>
              <a:rPr lang="en-US" sz="2800" kern="1200" dirty="0" err="1">
                <a:latin typeface="Times New Roman" pitchFamily="18" charset="0"/>
                <a:cs typeface="Times New Roman" pitchFamily="18" charset="0"/>
              </a:rPr>
              <a:t>đến</a:t>
            </a:r>
            <a:r>
              <a:rPr lang="en-US" sz="2800" kern="1200" dirty="0">
                <a:latin typeface="Times New Roman" pitchFamily="18" charset="0"/>
                <a:cs typeface="Times New Roman" pitchFamily="18" charset="0"/>
              </a:rPr>
              <a:t> 3 </a:t>
            </a:r>
            <a:r>
              <a:rPr lang="en-US" sz="2800" kern="1200" dirty="0" err="1">
                <a:latin typeface="Times New Roman" pitchFamily="18" charset="0"/>
                <a:cs typeface="Times New Roman" pitchFamily="18" charset="0"/>
              </a:rPr>
              <a:t>tiểu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treo</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dùng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cho</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trẻ</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em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nam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và</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từ</a:t>
            </a:r>
            <a:r>
              <a:rPr lang="en-US" sz="2800" kern="1200" dirty="0">
                <a:latin typeface="Times New Roman" pitchFamily="18" charset="0"/>
                <a:cs typeface="Times New Roman" pitchFamily="18" charset="0"/>
              </a:rPr>
              <a:t> 2 </a:t>
            </a:r>
            <a:r>
              <a:rPr lang="en-US" sz="2800" kern="1200" dirty="0" err="1">
                <a:latin typeface="Times New Roman" pitchFamily="18" charset="0"/>
                <a:cs typeface="Times New Roman" pitchFamily="18" charset="0"/>
              </a:rPr>
              <a:t>xí</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bệt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đến</a:t>
            </a:r>
            <a:r>
              <a:rPr lang="en-US" sz="2800" kern="1200" dirty="0">
                <a:latin typeface="Times New Roman" pitchFamily="18" charset="0"/>
                <a:cs typeface="Times New Roman" pitchFamily="18" charset="0"/>
              </a:rPr>
              <a:t> 3 </a:t>
            </a:r>
            <a:r>
              <a:rPr lang="en-US" sz="2800" kern="1200" dirty="0" err="1">
                <a:latin typeface="Times New Roman" pitchFamily="18" charset="0"/>
                <a:cs typeface="Times New Roman" pitchFamily="18" charset="0"/>
              </a:rPr>
              <a:t>xí</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bệt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dùng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cho</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trẻ</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em</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nữ</a:t>
            </a:r>
            <a:r>
              <a:rPr lang="en-US" sz="2800" kern="1200" dirty="0">
                <a:latin typeface="Times New Roman" pitchFamily="18" charset="0"/>
                <a:cs typeface="Times New Roman" pitchFamily="18" charset="0"/>
              </a:rPr>
              <a:t>; </a:t>
            </a:r>
          </a:p>
          <a:p>
            <a:pPr lvl="0" algn="just" eaLnBrk="0" hangingPunct="0">
              <a:lnSpc>
                <a:spcPts val="3360"/>
              </a:lnSpc>
              <a:spcBef>
                <a:spcPct val="0"/>
              </a:spcBef>
              <a:buFont typeface="Times New Roman" pitchFamily="18" charset="0"/>
              <a:buChar char="-"/>
            </a:pPr>
            <a:r>
              <a:rPr lang="en-US" sz="2800" kern="1200" dirty="0" err="1">
                <a:latin typeface="Times New Roman" pitchFamily="18" charset="0"/>
                <a:cs typeface="Times New Roman" pitchFamily="18" charset="0"/>
              </a:rPr>
              <a:t>Khu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vực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rửa</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tay</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của</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trẻ</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được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bố</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trí</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riêng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với</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tiêu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chuẩn</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từ</a:t>
            </a:r>
            <a:r>
              <a:rPr lang="en-US" sz="2800" kern="1200" dirty="0">
                <a:latin typeface="Times New Roman" pitchFamily="18" charset="0"/>
                <a:cs typeface="Times New Roman" pitchFamily="18" charset="0"/>
              </a:rPr>
              <a:t> 8 </a:t>
            </a:r>
            <a:r>
              <a:rPr lang="en-US" sz="2800" kern="1200" dirty="0" err="1">
                <a:latin typeface="Times New Roman" pitchFamily="18" charset="0"/>
                <a:cs typeface="Times New Roman" pitchFamily="18" charset="0"/>
              </a:rPr>
              <a:t>trẻ</a:t>
            </a:r>
            <a:r>
              <a:rPr lang="en-US" sz="2800" kern="1200" dirty="0">
                <a:latin typeface="Times New Roman" pitchFamily="18" charset="0"/>
                <a:cs typeface="Times New Roman" pitchFamily="18" charset="0"/>
              </a:rPr>
              <a:t>/</a:t>
            </a:r>
            <a:r>
              <a:rPr lang="en-US" sz="2800" kern="1200" dirty="0" err="1">
                <a:latin typeface="Times New Roman" pitchFamily="18" charset="0"/>
                <a:cs typeface="Times New Roman" pitchFamily="18" charset="0"/>
              </a:rPr>
              <a:t>chậu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rửa</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đến</a:t>
            </a:r>
            <a:r>
              <a:rPr lang="en-US" sz="2800" kern="1200" dirty="0">
                <a:latin typeface="Times New Roman" pitchFamily="18" charset="0"/>
                <a:cs typeface="Times New Roman" pitchFamily="18" charset="0"/>
              </a:rPr>
              <a:t> 10 </a:t>
            </a:r>
            <a:r>
              <a:rPr lang="en-US" sz="2800" kern="1200" dirty="0" err="1">
                <a:latin typeface="Times New Roman" pitchFamily="18" charset="0"/>
                <a:cs typeface="Times New Roman" pitchFamily="18" charset="0"/>
              </a:rPr>
              <a:t>trẻ</a:t>
            </a:r>
            <a:r>
              <a:rPr lang="en-US" sz="2800" kern="1200" dirty="0">
                <a:latin typeface="Times New Roman" pitchFamily="18" charset="0"/>
                <a:cs typeface="Times New Roman" pitchFamily="18" charset="0"/>
              </a:rPr>
              <a:t>/</a:t>
            </a:r>
            <a:r>
              <a:rPr lang="en-US" sz="2800" kern="1200" dirty="0" err="1">
                <a:latin typeface="Times New Roman" pitchFamily="18" charset="0"/>
                <a:cs typeface="Times New Roman" pitchFamily="18" charset="0"/>
              </a:rPr>
              <a:t>chậu</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rửa</a:t>
            </a:r>
            <a:r>
              <a:rPr lang="en-US" sz="2800" kern="1200" dirty="0">
                <a:latin typeface="Times New Roman" pitchFamily="18" charset="0"/>
                <a:cs typeface="Times New Roman" pitchFamily="18" charset="0"/>
              </a:rPr>
              <a:t>; </a:t>
            </a:r>
          </a:p>
          <a:p>
            <a:pPr lvl="0" algn="just" eaLnBrk="0" hangingPunct="0">
              <a:lnSpc>
                <a:spcPts val="3360"/>
              </a:lnSpc>
              <a:spcBef>
                <a:spcPct val="0"/>
              </a:spcBef>
              <a:buFont typeface="Times New Roman" pitchFamily="18" charset="0"/>
              <a:buChar char="-"/>
            </a:pPr>
            <a:r>
              <a:rPr lang="en-US" sz="2800" kern="1200" dirty="0" err="1">
                <a:latin typeface="Times New Roman" pitchFamily="18" charset="0"/>
                <a:cs typeface="Times New Roman" pitchFamily="18" charset="0"/>
              </a:rPr>
              <a:t>Trang</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bị</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các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thiết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bị</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vệ</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sinh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được</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lắp</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đặt</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phù</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hợp</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với</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độ</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tuổi</a:t>
            </a:r>
            <a:r>
              <a:rPr lang="en-US" sz="2800" kern="1200" dirty="0">
                <a:latin typeface="Times New Roman" pitchFamily="18" charset="0"/>
                <a:cs typeface="Times New Roman" pitchFamily="18" charset="0"/>
              </a:rPr>
              <a:t>. </a:t>
            </a:r>
            <a:endParaRPr lang="en-US" sz="2800" kern="1200" dirty="0" smtClean="0">
              <a:latin typeface="Times New Roman" pitchFamily="18" charset="0"/>
              <a:cs typeface="Times New Roman" pitchFamily="18" charset="0"/>
            </a:endParaRPr>
          </a:p>
          <a:p>
            <a:pPr lvl="0" algn="just" eaLnBrk="0" hangingPunct="0">
              <a:lnSpc>
                <a:spcPts val="3360"/>
              </a:lnSpc>
              <a:spcBef>
                <a:spcPct val="0"/>
              </a:spcBef>
              <a:buFont typeface="Wingdings" pitchFamily="2" charset="2"/>
              <a:buChar char="§"/>
            </a:pPr>
            <a:r>
              <a:rPr lang="vi-VN" sz="2400" i="1" kern="1200" dirty="0">
                <a:latin typeface="Times New Roman" pitchFamily="18" charset="0"/>
                <a:cs typeface="Times New Roman" pitchFamily="18" charset="0"/>
              </a:rPr>
              <a:t>CHÚ THÍCH:</a:t>
            </a:r>
          </a:p>
          <a:p>
            <a:pPr lvl="0" algn="just" eaLnBrk="0" hangingPunct="0">
              <a:lnSpc>
                <a:spcPts val="3360"/>
              </a:lnSpc>
              <a:spcBef>
                <a:spcPct val="0"/>
              </a:spcBef>
              <a:buFont typeface="Times New Roman" pitchFamily="18" charset="0"/>
              <a:buChar char="+"/>
            </a:pPr>
            <a:r>
              <a:rPr lang="vi-VN" sz="2400" i="1" kern="1200" dirty="0" smtClean="0">
                <a:latin typeface="Times New Roman" pitchFamily="18" charset="0"/>
                <a:cs typeface="Times New Roman" pitchFamily="18" charset="0"/>
              </a:rPr>
              <a:t>Đối </a:t>
            </a:r>
            <a:r>
              <a:rPr lang="vi-VN" sz="2400" i="1" kern="1200" dirty="0">
                <a:latin typeface="Times New Roman" pitchFamily="18" charset="0"/>
                <a:cs typeface="Times New Roman" pitchFamily="18" charset="0"/>
              </a:rPr>
              <a:t>với trẻ dưới 24 tháng tuổi thì trung bình 4 trẻ có một ghế ngồi bô.</a:t>
            </a:r>
          </a:p>
          <a:p>
            <a:pPr lvl="0" algn="just" eaLnBrk="0" hangingPunct="0">
              <a:lnSpc>
                <a:spcPts val="3360"/>
              </a:lnSpc>
              <a:spcBef>
                <a:spcPct val="0"/>
              </a:spcBef>
              <a:buFont typeface="Times New Roman" pitchFamily="18" charset="0"/>
              <a:buChar char="+"/>
            </a:pPr>
            <a:r>
              <a:rPr lang="vi-VN" sz="2400" i="1" kern="1200" dirty="0" smtClean="0">
                <a:latin typeface="Times New Roman" pitchFamily="18" charset="0"/>
                <a:cs typeface="Times New Roman" pitchFamily="18" charset="0"/>
              </a:rPr>
              <a:t>Trung </a:t>
            </a:r>
            <a:r>
              <a:rPr lang="vi-VN" sz="2400" i="1" kern="1200" dirty="0">
                <a:latin typeface="Times New Roman" pitchFamily="18" charset="0"/>
                <a:cs typeface="Times New Roman" pitchFamily="18" charset="0"/>
              </a:rPr>
              <a:t>bình 10 trẻ ở độ tuổi mẫu giáo cần thiết kế một xí bệt.</a:t>
            </a:r>
          </a:p>
          <a:p>
            <a:pPr lvl="0" algn="just" eaLnBrk="0" hangingPunct="0">
              <a:lnSpc>
                <a:spcPts val="3360"/>
              </a:lnSpc>
              <a:spcBef>
                <a:spcPct val="0"/>
              </a:spcBef>
              <a:buFont typeface="Times New Roman" pitchFamily="18" charset="0"/>
              <a:buChar char="+"/>
            </a:pPr>
            <a:r>
              <a:rPr lang="vi-VN" sz="2400" i="1" kern="1200" dirty="0" smtClean="0">
                <a:latin typeface="Times New Roman" pitchFamily="18" charset="0"/>
                <a:cs typeface="Times New Roman" pitchFamily="18" charset="0"/>
              </a:rPr>
              <a:t>Đối </a:t>
            </a:r>
            <a:r>
              <a:rPr lang="vi-VN" sz="2400" i="1" kern="1200" dirty="0">
                <a:latin typeface="Times New Roman" pitchFamily="18" charset="0"/>
                <a:cs typeface="Times New Roman" pitchFamily="18" charset="0"/>
              </a:rPr>
              <a:t>với trẻ mẫu giáo cần bố trí nhà vệ sinh riêng cho trẻ em trai, trẻ em gái.</a:t>
            </a:r>
          </a:p>
          <a:p>
            <a:pPr lvl="0" algn="just" eaLnBrk="0" hangingPunct="0">
              <a:lnSpc>
                <a:spcPct val="150000"/>
              </a:lnSpc>
              <a:spcBef>
                <a:spcPct val="0"/>
              </a:spcBef>
              <a:buFont typeface="Times New Roman" pitchFamily="18" charset="0"/>
              <a:buChar char="-"/>
            </a:pPr>
            <a:endParaRPr lang="en-US" sz="2800" kern="1200" dirty="0">
              <a:latin typeface="Times New Roman" pitchFamily="18" charset="0"/>
              <a:cs typeface="Times New Roman" pitchFamily="18" charset="0"/>
            </a:endParaRPr>
          </a:p>
          <a:p>
            <a:pPr marL="0" lvl="0" indent="0">
              <a:buNone/>
            </a:pPr>
            <a:endParaRPr lang="en-US" dirty="0" smtClean="0">
              <a:solidFill>
                <a:srgbClr val="000000"/>
              </a:solidFill>
            </a:endParaRPr>
          </a:p>
          <a:p>
            <a:endParaRPr lang="vi-VN" dirty="0"/>
          </a:p>
        </p:txBody>
      </p:sp>
    </p:spTree>
    <p:extLst>
      <p:ext uri="{BB962C8B-B14F-4D97-AF65-F5344CB8AC3E}">
        <p14:creationId xmlns:p14="http://schemas.microsoft.com/office/powerpoint/2010/main" val="4116004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8077200" cy="5257800"/>
          </a:xfrm>
        </p:spPr>
        <p:txBody>
          <a:bodyPr/>
          <a:lstStyle/>
          <a:p>
            <a:r>
              <a:rPr lang="en-US" b="1" dirty="0" err="1" smtClean="0"/>
              <a:t>Hiên</a:t>
            </a:r>
            <a:r>
              <a:rPr lang="en-US" b="1" dirty="0" smtClean="0"/>
              <a:t> </a:t>
            </a:r>
            <a:r>
              <a:rPr lang="en-US" b="1" dirty="0" err="1" smtClean="0"/>
              <a:t>chơi</a:t>
            </a:r>
            <a:endParaRPr lang="en-US" b="1" dirty="0" smtClean="0"/>
          </a:p>
          <a:p>
            <a:pPr lvl="0" algn="just" eaLnBrk="0" hangingPunct="0">
              <a:lnSpc>
                <a:spcPct val="115000"/>
              </a:lnSpc>
              <a:spcBef>
                <a:spcPct val="0"/>
              </a:spcBef>
              <a:buFont typeface="Times New Roman" pitchFamily="18" charset="0"/>
              <a:buChar char="-"/>
            </a:pP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Thuận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tiện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cho</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các</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sinh</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hoạt</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của</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trẻ</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khi</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mưa</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nắng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p>
          <a:p>
            <a:pPr lvl="0" algn="just" eaLnBrk="0" hangingPunct="0">
              <a:lnSpc>
                <a:spcPct val="115000"/>
              </a:lnSpc>
              <a:spcBef>
                <a:spcPct val="0"/>
              </a:spcBef>
              <a:buFont typeface="Times New Roman" pitchFamily="18" charset="0"/>
              <a:buChar char="-"/>
            </a:pP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Tiêu</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chuẩn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diện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tích</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từ</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0,50 m2/</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trẻ</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đến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0,70 m2/</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trẻ</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p>
          <a:p>
            <a:pPr lvl="0" algn="just" eaLnBrk="0" hangingPunct="0">
              <a:lnSpc>
                <a:spcPct val="115000"/>
              </a:lnSpc>
              <a:spcBef>
                <a:spcPct val="0"/>
              </a:spcBef>
              <a:buFont typeface="Times New Roman" pitchFamily="18" charset="0"/>
              <a:buChar char="-"/>
            </a:pP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Chiều</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rộng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thông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thủy</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không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nhỏ</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hơn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2,10 m; </a:t>
            </a:r>
          </a:p>
          <a:p>
            <a:pPr lvl="0" algn="just" eaLnBrk="0" hangingPunct="0">
              <a:lnSpc>
                <a:spcPct val="115000"/>
              </a:lnSpc>
              <a:spcBef>
                <a:spcPct val="0"/>
              </a:spcBef>
              <a:buFont typeface="Times New Roman" pitchFamily="18" charset="0"/>
              <a:buChar char="-"/>
            </a:pP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Xung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quanh</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hiên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chơi</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cần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có</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lan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can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với</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chiều</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cao</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không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nhỏ</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hơn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1.000 mm.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Sử</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dụng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các</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thanh</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đứng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với</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khoảng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cách</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giữa</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hai</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thanh</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không</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lớn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400" b="0" i="0" u="none" strike="noStrike" kern="1200" cap="none" spc="0" normalizeH="0" baseline="0" noProof="0" dirty="0" err="1" smtClean="0">
                <a:ln>
                  <a:noFill/>
                </a:ln>
                <a:effectLst/>
                <a:uLnTx/>
                <a:uFillTx/>
                <a:latin typeface="Times New Roman" pitchFamily="18" charset="0"/>
                <a:cs typeface="Times New Roman" pitchFamily="18" charset="0"/>
              </a:rPr>
              <a:t>hơn</a:t>
            </a: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 0,10 m. </a:t>
            </a:r>
          </a:p>
          <a:p>
            <a:pPr lvl="0" algn="just" eaLnBrk="0" hangingPunct="0">
              <a:lnSpc>
                <a:spcPct val="115000"/>
              </a:lnSpc>
              <a:spcBef>
                <a:spcPct val="0"/>
              </a:spcBef>
              <a:buFont typeface="Times New Roman" pitchFamily="18" charset="0"/>
              <a:buChar char="-"/>
            </a:pPr>
            <a:endParaRPr kumimoji="0" lang="en-US" sz="2200" b="0" i="0" u="none" strike="noStrike" kern="1200" cap="none" spc="0" normalizeH="0" baseline="0" noProof="0" dirty="0" smtClean="0">
              <a:ln>
                <a:noFill/>
              </a:ln>
              <a:effectLst/>
              <a:uLnTx/>
              <a:uFillTx/>
              <a:latin typeface="Times New Roman" pitchFamily="18" charset="0"/>
              <a:cs typeface="Times New Roman" pitchFamily="18" charset="0"/>
            </a:endParaRPr>
          </a:p>
          <a:p>
            <a:pPr marL="0" lvl="0" indent="0" algn="just" eaLnBrk="0" hangingPunct="0">
              <a:lnSpc>
                <a:spcPct val="115000"/>
              </a:lnSpc>
              <a:spcBef>
                <a:spcPct val="0"/>
              </a:spcBef>
              <a:buNone/>
            </a:pP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CHÚ THÍCH: </a:t>
            </a:r>
          </a:p>
          <a:p>
            <a:pPr marL="0" lvl="0" indent="0" algn="just" eaLnBrk="0" hangingPunct="0">
              <a:lnSpc>
                <a:spcPct val="115000"/>
              </a:lnSpc>
              <a:spcBef>
                <a:spcPct val="0"/>
              </a:spcBef>
              <a:buNone/>
            </a:pPr>
            <a:r>
              <a:rPr lang="en-US" sz="2200" i="1" kern="1200" dirty="0">
                <a:latin typeface="Times New Roman" pitchFamily="18" charset="0"/>
                <a:cs typeface="Times New Roman" pitchFamily="18" charset="0"/>
              </a:rPr>
              <a:t> </a:t>
            </a:r>
            <a:r>
              <a:rPr lang="en-US" sz="2200" i="1" kern="1200" dirty="0" smtClean="0">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Hiên</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chơi</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có</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thể</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được</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kết</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hợp</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làm</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nơi</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ăn</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trưa</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của</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 </a:t>
            </a:r>
            <a:r>
              <a:rPr kumimoji="0" lang="en-US" sz="2200" b="0" i="1" u="none" strike="noStrike" kern="1200" cap="none" spc="0" normalizeH="0" baseline="0" noProof="0" dirty="0" err="1" smtClean="0">
                <a:ln>
                  <a:noFill/>
                </a:ln>
                <a:effectLst/>
                <a:uLnTx/>
                <a:uFillTx/>
                <a:latin typeface="Times New Roman" pitchFamily="18" charset="0"/>
                <a:cs typeface="Times New Roman" pitchFamily="18" charset="0"/>
              </a:rPr>
              <a:t>trẻ</a:t>
            </a:r>
            <a:r>
              <a:rPr kumimoji="0" lang="en-US" sz="2200" b="0" i="1" u="none" strike="noStrike" kern="1200" cap="none" spc="0" normalizeH="0" baseline="0" noProof="0" dirty="0" smtClean="0">
                <a:ln>
                  <a:noFill/>
                </a:ln>
                <a:effectLst/>
                <a:uLnTx/>
                <a:uFillTx/>
                <a:latin typeface="Times New Roman" pitchFamily="18" charset="0"/>
                <a:cs typeface="Times New Roman" pitchFamily="18" charset="0"/>
              </a:rPr>
              <a:t>.</a:t>
            </a:r>
            <a:endParaRPr kumimoji="0" lang="en-US" sz="2200" b="0" i="0" u="none" strike="noStrike" kern="1200" cap="none" spc="0" normalizeH="0" baseline="0" noProof="0" dirty="0" smtClean="0">
              <a:ln>
                <a:noFill/>
              </a:ln>
              <a:effectLst/>
              <a:uLnTx/>
              <a:uFillTx/>
              <a:latin typeface="Times New Roman" pitchFamily="18" charset="0"/>
              <a:cs typeface="Times New Roman" pitchFamily="18" charset="0"/>
            </a:endParaRPr>
          </a:p>
          <a:p>
            <a:pPr marL="0" indent="0">
              <a:buNone/>
            </a:pPr>
            <a:endParaRPr lang="en-US" sz="2000" dirty="0"/>
          </a:p>
        </p:txBody>
      </p:sp>
    </p:spTree>
    <p:extLst>
      <p:ext uri="{BB962C8B-B14F-4D97-AF65-F5344CB8AC3E}">
        <p14:creationId xmlns:p14="http://schemas.microsoft.com/office/powerpoint/2010/main" val="266983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473287" cy="914400"/>
          </a:xfrm>
        </p:spPr>
        <p:txBody>
          <a:bodyPr/>
          <a:lstStyle/>
          <a:p>
            <a:pPr>
              <a:spcBef>
                <a:spcPts val="600"/>
              </a:spcBef>
              <a:spcAft>
                <a:spcPts val="0"/>
              </a:spcAft>
            </a:pPr>
            <a:r>
              <a:rPr lang="en-US" sz="3200" dirty="0" smtClean="0">
                <a:solidFill>
                  <a:srgbClr val="002060"/>
                </a:solidFill>
                <a:ea typeface="Times New Roman"/>
              </a:rPr>
              <a:t>SƠ ĐỒ DÂY CHUYỀN HOẠT ĐỘNG CHUNG TRONG TRƯỜNG MẦM NON</a:t>
            </a:r>
            <a:endParaRPr lang="vi-VN" dirty="0">
              <a:solidFill>
                <a:srgbClr val="002060"/>
              </a:solidFill>
              <a:latin typeface="Courier New"/>
              <a:ea typeface="Times New Roman"/>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91399"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7400" y="6211669"/>
            <a:ext cx="5387454" cy="646331"/>
          </a:xfrm>
          <a:prstGeom prst="rect">
            <a:avLst/>
          </a:prstGeom>
        </p:spPr>
        <p:txBody>
          <a:bodyPr wrap="square">
            <a:spAutoFit/>
          </a:bodyPr>
          <a:lstStyle/>
          <a:p>
            <a:r>
              <a:rPr lang="vi-VN" b="1" dirty="0"/>
              <a:t>Hình A.1 - Dây chuyền hoạt động của nhóm trẻ</a:t>
            </a:r>
          </a:p>
          <a:p>
            <a:r>
              <a:rPr lang="vi-VN" dirty="0"/>
              <a:t> </a:t>
            </a:r>
          </a:p>
        </p:txBody>
      </p:sp>
    </p:spTree>
    <p:extLst>
      <p:ext uri="{BB962C8B-B14F-4D97-AF65-F5344CB8AC3E}">
        <p14:creationId xmlns:p14="http://schemas.microsoft.com/office/powerpoint/2010/main" val="112608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610600" cy="508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840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7315200" cy="452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52600" y="5791200"/>
            <a:ext cx="6019800" cy="369332"/>
          </a:xfrm>
          <a:prstGeom prst="rect">
            <a:avLst/>
          </a:prstGeom>
        </p:spPr>
        <p:txBody>
          <a:bodyPr wrap="square">
            <a:spAutoFit/>
          </a:bodyPr>
          <a:lstStyle/>
          <a:p>
            <a:r>
              <a:rPr lang="vi-VN" dirty="0"/>
              <a:t>Hình A.2 - Dây chuyền hoạt động của lớp mẫu giáo</a:t>
            </a:r>
          </a:p>
        </p:txBody>
      </p:sp>
    </p:spTree>
    <p:extLst>
      <p:ext uri="{BB962C8B-B14F-4D97-AF65-F5344CB8AC3E}">
        <p14:creationId xmlns:p14="http://schemas.microsoft.com/office/powerpoint/2010/main" val="4069563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1"/>
            <a:ext cx="7010400" cy="440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3600" y="5867400"/>
            <a:ext cx="5334000" cy="369332"/>
          </a:xfrm>
          <a:prstGeom prst="rect">
            <a:avLst/>
          </a:prstGeom>
        </p:spPr>
        <p:txBody>
          <a:bodyPr wrap="square">
            <a:spAutoFit/>
          </a:bodyPr>
          <a:lstStyle/>
          <a:p>
            <a:r>
              <a:rPr lang="vi-VN" b="1" dirty="0"/>
              <a:t>Hình A.4 - Dây chuyền hoạt động của khối bếp</a:t>
            </a:r>
          </a:p>
        </p:txBody>
      </p:sp>
    </p:spTree>
    <p:extLst>
      <p:ext uri="{BB962C8B-B14F-4D97-AF65-F5344CB8AC3E}">
        <p14:creationId xmlns:p14="http://schemas.microsoft.com/office/powerpoint/2010/main" val="3928526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6629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57400" y="5650468"/>
            <a:ext cx="5410200" cy="369332"/>
          </a:xfrm>
          <a:prstGeom prst="rect">
            <a:avLst/>
          </a:prstGeom>
        </p:spPr>
        <p:txBody>
          <a:bodyPr wrap="square">
            <a:spAutoFit/>
          </a:bodyPr>
          <a:lstStyle/>
          <a:p>
            <a:r>
              <a:rPr lang="vi-VN" b="1" dirty="0"/>
              <a:t>Hình A.5 - Dây chuyền hoạt động của khối y tế</a:t>
            </a:r>
          </a:p>
        </p:txBody>
      </p:sp>
    </p:spTree>
    <p:extLst>
      <p:ext uri="{BB962C8B-B14F-4D97-AF65-F5344CB8AC3E}">
        <p14:creationId xmlns:p14="http://schemas.microsoft.com/office/powerpoint/2010/main" val="3148032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2060"/>
                </a:solidFill>
              </a:rPr>
              <a:t>3. YÊU CẦU VỀ BÀN GHẾ </a:t>
            </a:r>
            <a:endParaRPr lang="en-US" dirty="0">
              <a:solidFill>
                <a:srgbClr val="002060"/>
              </a:solidFill>
            </a:endParaRPr>
          </a:p>
        </p:txBody>
      </p:sp>
      <p:sp>
        <p:nvSpPr>
          <p:cNvPr id="3" name="Content Placeholder 2"/>
          <p:cNvSpPr>
            <a:spLocks noGrp="1"/>
          </p:cNvSpPr>
          <p:nvPr>
            <p:ph idx="1"/>
          </p:nvPr>
        </p:nvSpPr>
        <p:spPr/>
        <p:txBody>
          <a:bodyPr/>
          <a:lstStyle/>
          <a:p>
            <a:r>
              <a:rPr lang="vi-VN" dirty="0" smtClean="0">
                <a:effectLst/>
                <a:latin typeface="Times New Roman"/>
                <a:ea typeface="Times New Roman"/>
              </a:rPr>
              <a:t>Đối với cơ sở giáo dục mầm non</a:t>
            </a:r>
          </a:p>
          <a:p>
            <a:pPr>
              <a:buFont typeface="Courier New" pitchFamily="49" charset="0"/>
              <a:buChar char="-"/>
            </a:pPr>
            <a:r>
              <a:rPr lang="vi-VN" sz="2800" dirty="0">
                <a:latin typeface="Times New Roman" pitchFamily="18" charset="0"/>
                <a:cs typeface="Times New Roman" pitchFamily="18" charset="0"/>
              </a:rPr>
              <a:t>Sử dụng </a:t>
            </a:r>
            <a:r>
              <a:rPr lang="vi-VN" sz="2800" dirty="0" smtClean="0">
                <a:latin typeface="Times New Roman" pitchFamily="18" charset="0"/>
                <a:cs typeface="Times New Roman" pitchFamily="18" charset="0"/>
              </a:rPr>
              <a:t>bàn: Mặt </a:t>
            </a:r>
            <a:r>
              <a:rPr lang="vi-VN" sz="2800" dirty="0">
                <a:latin typeface="Times New Roman" pitchFamily="18" charset="0"/>
                <a:cs typeface="Times New Roman" pitchFamily="18" charset="0"/>
              </a:rPr>
              <a:t>bàn phẳng, nằm ngang, ghế rời có tựa </a:t>
            </a:r>
            <a:r>
              <a:rPr lang="vi-VN" sz="2800" dirty="0" smtClean="0">
                <a:latin typeface="Times New Roman" pitchFamily="18" charset="0"/>
                <a:cs typeface="Times New Roman" pitchFamily="18" charset="0"/>
              </a:rPr>
              <a:t>lưng</a:t>
            </a:r>
          </a:p>
          <a:p>
            <a:pPr>
              <a:buFont typeface="Courier New" pitchFamily="49" charset="0"/>
              <a:buChar char="-"/>
            </a:pPr>
            <a:r>
              <a:rPr lang="vi-VN" sz="2800" dirty="0" smtClean="0">
                <a:latin typeface="Times New Roman" pitchFamily="18" charset="0"/>
                <a:cs typeface="Times New Roman" pitchFamily="18" charset="0"/>
              </a:rPr>
              <a:t>Sử dụng ghế: Có </a:t>
            </a:r>
            <a:r>
              <a:rPr lang="vi-VN" sz="2800" dirty="0">
                <a:latin typeface="Times New Roman" pitchFamily="18" charset="0"/>
                <a:cs typeface="Times New Roman" pitchFamily="18" charset="0"/>
              </a:rPr>
              <a:t>đủ 3 cỡ bàn ghế A, B, C tương ứng với nhóm tuổi của trẻ theo quy </a:t>
            </a:r>
            <a:r>
              <a:rPr lang="vi-VN" sz="2800" dirty="0" smtClean="0">
                <a:latin typeface="Times New Roman" pitchFamily="18" charset="0"/>
                <a:cs typeface="Times New Roman" pitchFamily="18" charset="0"/>
              </a:rPr>
              <a:t>định</a:t>
            </a:r>
          </a:p>
          <a:p>
            <a:pPr>
              <a:buFont typeface="Courier New" pitchFamily="49" charset="0"/>
              <a:buChar char="-"/>
            </a:pPr>
            <a:r>
              <a:rPr lang="vi-VN" sz="2800" dirty="0">
                <a:latin typeface="Times New Roman" pitchFamily="18" charset="0"/>
                <a:cs typeface="Times New Roman" pitchFamily="18" charset="0"/>
              </a:rPr>
              <a:t>Chiều cao bàn, ghế phù hợp với chiều cao của trẻ, khoảng cách giữa chiều cao bàn và mặt ghế ngồi không thấp hơn 220mm và không cao hơn 270mm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48401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QuangTran\Desktop\9_zing_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2209800"/>
            <a:ext cx="5032612"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QuangTran\Desktop\lap-vo-4-1495240844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857" y="46630"/>
            <a:ext cx="3962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gray">
          <a:xfrm>
            <a:off x="0" y="46630"/>
            <a:ext cx="6934200" cy="300137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cs typeface="Arial" charset="0"/>
              </a:defRPr>
            </a:lvl2pPr>
            <a:lvl3pPr algn="l" rtl="0" eaLnBrk="1" fontAlgn="base" hangingPunct="1">
              <a:spcBef>
                <a:spcPct val="0"/>
              </a:spcBef>
              <a:spcAft>
                <a:spcPct val="0"/>
              </a:spcAft>
              <a:defRPr sz="4400" b="1">
                <a:solidFill>
                  <a:schemeClr val="tx1"/>
                </a:solidFill>
                <a:latin typeface="Arial" charset="0"/>
                <a:cs typeface="Arial" charset="0"/>
              </a:defRPr>
            </a:lvl3pPr>
            <a:lvl4pPr algn="l" rtl="0" eaLnBrk="1" fontAlgn="base" hangingPunct="1">
              <a:spcBef>
                <a:spcPct val="0"/>
              </a:spcBef>
              <a:spcAft>
                <a:spcPct val="0"/>
              </a:spcAft>
              <a:defRPr sz="4400" b="1">
                <a:solidFill>
                  <a:schemeClr val="tx1"/>
                </a:solidFill>
                <a:latin typeface="Arial" charset="0"/>
                <a:cs typeface="Arial" charset="0"/>
              </a:defRPr>
            </a:lvl4pPr>
            <a:lvl5pPr algn="l" rtl="0" eaLnBrk="1" fontAlgn="base" hangingPunct="1">
              <a:spcBef>
                <a:spcPct val="0"/>
              </a:spcBef>
              <a:spcAft>
                <a:spcPct val="0"/>
              </a:spcAft>
              <a:defRPr sz="4400" b="1">
                <a:solidFill>
                  <a:schemeClr val="tx1"/>
                </a:solidFill>
                <a:latin typeface="Arial" charset="0"/>
                <a:cs typeface="Arial" charset="0"/>
              </a:defRPr>
            </a:lvl5pPr>
            <a:lvl6pPr marL="457200" algn="l" rtl="0" eaLnBrk="1" fontAlgn="base" hangingPunct="1">
              <a:spcBef>
                <a:spcPct val="0"/>
              </a:spcBef>
              <a:spcAft>
                <a:spcPct val="0"/>
              </a:spcAft>
              <a:defRPr sz="4400" b="1">
                <a:solidFill>
                  <a:schemeClr val="tx1"/>
                </a:solidFill>
                <a:latin typeface="Arial" charset="0"/>
                <a:cs typeface="Arial" charset="0"/>
              </a:defRPr>
            </a:lvl6pPr>
            <a:lvl7pPr marL="914400" algn="l" rtl="0" eaLnBrk="1" fontAlgn="base" hangingPunct="1">
              <a:spcBef>
                <a:spcPct val="0"/>
              </a:spcBef>
              <a:spcAft>
                <a:spcPct val="0"/>
              </a:spcAft>
              <a:defRPr sz="4400" b="1">
                <a:solidFill>
                  <a:schemeClr val="tx1"/>
                </a:solidFill>
                <a:latin typeface="Arial" charset="0"/>
                <a:cs typeface="Arial" charset="0"/>
              </a:defRPr>
            </a:lvl7pPr>
            <a:lvl8pPr marL="1371600" algn="l" rtl="0" eaLnBrk="1" fontAlgn="base" hangingPunct="1">
              <a:spcBef>
                <a:spcPct val="0"/>
              </a:spcBef>
              <a:spcAft>
                <a:spcPct val="0"/>
              </a:spcAft>
              <a:defRPr sz="4400" b="1">
                <a:solidFill>
                  <a:schemeClr val="tx1"/>
                </a:solidFill>
                <a:latin typeface="Arial" charset="0"/>
                <a:cs typeface="Arial" charset="0"/>
              </a:defRPr>
            </a:lvl8pPr>
            <a:lvl9pPr marL="1828800" algn="l" rtl="0" eaLnBrk="1" fontAlgn="base" hangingPunct="1">
              <a:spcBef>
                <a:spcPct val="0"/>
              </a:spcBef>
              <a:spcAft>
                <a:spcPct val="0"/>
              </a:spcAft>
              <a:defRPr sz="4400" b="1">
                <a:solidFill>
                  <a:schemeClr val="tx1"/>
                </a:solidFill>
                <a:latin typeface="Arial" charset="0"/>
                <a:cs typeface="Arial" charset="0"/>
              </a:defRPr>
            </a:lvl9pPr>
          </a:lstStyle>
          <a:p>
            <a:r>
              <a:rPr lang="en-US" sz="3200" dirty="0" smtClean="0">
                <a:solidFill>
                  <a:srgbClr val="002060"/>
                </a:solidFill>
              </a:rPr>
              <a:t>4. YÊU CẦU VỀ CHIẾU SÁNG PHÒNG HỌC </a:t>
            </a:r>
            <a:r>
              <a:rPr lang="vi-VN" sz="3200" dirty="0" smtClean="0">
                <a:solidFill>
                  <a:srgbClr val="002060"/>
                </a:solidFill>
              </a:rPr>
              <a:t>CƠ SỞ GIÁO DỤC MẦM NON: </a:t>
            </a:r>
            <a:r>
              <a:rPr lang="vi-VN" sz="2800" dirty="0" smtClean="0">
                <a:solidFill>
                  <a:srgbClr val="FF0000"/>
                </a:solidFill>
              </a:rPr>
              <a:t>TCVN 3907:2011</a:t>
            </a:r>
            <a:r>
              <a:rPr lang="vi-VN" sz="3200" dirty="0" smtClean="0">
                <a:solidFill>
                  <a:srgbClr val="FF0000"/>
                </a:solidFill>
              </a:rPr>
              <a:t/>
            </a:r>
            <a:br>
              <a:rPr lang="vi-VN" sz="3200"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216580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105400"/>
          </a:xfrm>
        </p:spPr>
        <p:txBody>
          <a:bodyPr/>
          <a:lstStyle/>
          <a:p>
            <a:pPr lvl="0">
              <a:buSzPct val="100000"/>
              <a:buFont typeface="Arial" pitchFamily="34" charset="0"/>
              <a:buChar char="•"/>
            </a:pPr>
            <a:r>
              <a:rPr kumimoji="0" lang="en-US" b="1" i="0" u="none" strike="noStrike" kern="0" cap="none" spc="0" normalizeH="0" baseline="0" noProof="0" dirty="0" err="1" smtClean="0">
                <a:ln>
                  <a:noFill/>
                </a:ln>
                <a:solidFill>
                  <a:srgbClr val="002060"/>
                </a:solidFill>
                <a:effectLst/>
                <a:uLnTx/>
                <a:uFillTx/>
                <a:latin typeface="+mj-lt"/>
                <a:ea typeface="+mn-ea"/>
                <a:cs typeface="Times New Roman" pitchFamily="18" charset="0"/>
              </a:rPr>
              <a:t>Chiếu</a:t>
            </a:r>
            <a:r>
              <a:rPr kumimoji="0" lang="en-US" b="1" i="0" u="none" strike="noStrike" kern="0" cap="none" spc="0" normalizeH="0" baseline="0" noProof="0" dirty="0" smtClean="0">
                <a:ln>
                  <a:noFill/>
                </a:ln>
                <a:solidFill>
                  <a:srgbClr val="002060"/>
                </a:solidFill>
                <a:effectLst/>
                <a:uLnTx/>
                <a:uFillTx/>
                <a:latin typeface="+mj-lt"/>
                <a:ea typeface="+mn-ea"/>
                <a:cs typeface="Times New Roman" pitchFamily="18" charset="0"/>
              </a:rPr>
              <a:t> </a:t>
            </a:r>
            <a:r>
              <a:rPr kumimoji="0" lang="en-US" b="1" i="0" u="none" strike="noStrike" kern="0" cap="none" spc="0" normalizeH="0" baseline="0" noProof="0" dirty="0" err="1" smtClean="0">
                <a:ln>
                  <a:noFill/>
                </a:ln>
                <a:solidFill>
                  <a:srgbClr val="002060"/>
                </a:solidFill>
                <a:effectLst/>
                <a:uLnTx/>
                <a:uFillTx/>
                <a:latin typeface="+mj-lt"/>
                <a:ea typeface="+mn-ea"/>
                <a:cs typeface="Times New Roman" pitchFamily="18" charset="0"/>
              </a:rPr>
              <a:t>sáng</a:t>
            </a:r>
            <a:r>
              <a:rPr kumimoji="0" lang="en-US" b="1" i="0" u="none" strike="noStrike" kern="0" cap="none" spc="0" normalizeH="0" baseline="0" noProof="0" dirty="0" smtClean="0">
                <a:ln>
                  <a:noFill/>
                </a:ln>
                <a:solidFill>
                  <a:srgbClr val="002060"/>
                </a:solidFill>
                <a:effectLst/>
                <a:uLnTx/>
                <a:uFillTx/>
                <a:latin typeface="+mj-lt"/>
                <a:ea typeface="+mn-ea"/>
                <a:cs typeface="Times New Roman" pitchFamily="18" charset="0"/>
              </a:rPr>
              <a:t> </a:t>
            </a:r>
            <a:r>
              <a:rPr kumimoji="0" lang="en-US" b="1" i="0" u="none" strike="noStrike" kern="0" cap="none" spc="0" normalizeH="0" baseline="0" noProof="0" dirty="0" err="1" smtClean="0">
                <a:ln>
                  <a:noFill/>
                </a:ln>
                <a:solidFill>
                  <a:srgbClr val="002060"/>
                </a:solidFill>
                <a:effectLst/>
                <a:uLnTx/>
                <a:uFillTx/>
                <a:latin typeface="+mj-lt"/>
                <a:ea typeface="+mn-ea"/>
                <a:cs typeface="Times New Roman" pitchFamily="18" charset="0"/>
              </a:rPr>
              <a:t>tự</a:t>
            </a:r>
            <a:r>
              <a:rPr kumimoji="0" lang="en-US" b="1" i="0" u="none" strike="noStrike" kern="0" cap="none" spc="0" normalizeH="0" baseline="0" noProof="0" dirty="0" smtClean="0">
                <a:ln>
                  <a:noFill/>
                </a:ln>
                <a:solidFill>
                  <a:srgbClr val="002060"/>
                </a:solidFill>
                <a:effectLst/>
                <a:uLnTx/>
                <a:uFillTx/>
                <a:latin typeface="+mj-lt"/>
                <a:ea typeface="+mn-ea"/>
                <a:cs typeface="Times New Roman" pitchFamily="18" charset="0"/>
              </a:rPr>
              <a:t> </a:t>
            </a:r>
            <a:r>
              <a:rPr kumimoji="0" lang="en-US" b="1" i="0" u="none" strike="noStrike" kern="0" cap="none" spc="0" normalizeH="0" baseline="0" noProof="0" dirty="0" err="1" smtClean="0">
                <a:ln>
                  <a:noFill/>
                </a:ln>
                <a:solidFill>
                  <a:srgbClr val="002060"/>
                </a:solidFill>
                <a:effectLst/>
                <a:uLnTx/>
                <a:uFillTx/>
                <a:latin typeface="+mj-lt"/>
                <a:ea typeface="+mn-ea"/>
                <a:cs typeface="Times New Roman" pitchFamily="18" charset="0"/>
              </a:rPr>
              <a:t>nhiên</a:t>
            </a:r>
            <a:endParaRPr kumimoji="0" lang="en-US" b="1" i="0" u="none" strike="noStrike" kern="0" cap="none" spc="0" normalizeH="0" baseline="0" noProof="0" dirty="0" smtClean="0">
              <a:ln>
                <a:noFill/>
              </a:ln>
              <a:solidFill>
                <a:srgbClr val="002060"/>
              </a:solidFill>
              <a:effectLst/>
              <a:uLnTx/>
              <a:uFillTx/>
              <a:latin typeface="+mj-lt"/>
              <a:ea typeface="+mn-ea"/>
              <a:cs typeface="Times New Roman" pitchFamily="18" charset="0"/>
            </a:endParaRPr>
          </a:p>
          <a:p>
            <a:pPr lvl="0">
              <a:buSzPct val="100000"/>
              <a:buFont typeface="Times New Roman" pitchFamily="18" charset="0"/>
              <a:buChar char="-"/>
            </a:pP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Chiếu</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sáng</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bên</a:t>
            </a:r>
            <a:endPar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endParaRPr>
          </a:p>
          <a:p>
            <a:pPr marL="0" lvl="0" indent="0" eaLnBrk="0" hangingPunct="0">
              <a:buClr>
                <a:srgbClr val="FFCC00"/>
              </a:buClr>
              <a:buSzPct val="70000"/>
              <a:buNone/>
            </a:pPr>
            <a:r>
              <a:rPr kumimoji="0" lang="en-US" sz="24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Trường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hợp</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lấy</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ánh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sáng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một</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phía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thì</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tỷ</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lệ</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giữa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chiều</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dài</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phòng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và</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độ</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cao</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từ</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mép</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trên</a:t>
            </a:r>
            <a:r>
              <a:rPr kumimoji="0" lang="en-US" sz="2200" b="0" i="0" u="none" strike="noStrike" kern="0" cap="none" spc="0" normalizeH="0" baseline="0" noProof="0" dirty="0" smtClean="0">
                <a:ln>
                  <a:noFill/>
                </a:ln>
                <a:effectLst/>
                <a:uLnTx/>
                <a:uFillTx/>
                <a:latin typeface="+mj-lt"/>
                <a:ea typeface="+mn-ea"/>
                <a:cs typeface="Times New Roman" pitchFamily="18" charset="0"/>
              </a:rPr>
              <a:t> ô </a:t>
            </a:r>
            <a:r>
              <a:rPr kumimoji="0" lang="en-US" sz="2200" b="0" i="0" u="none" strike="noStrike" kern="0" cap="none" spc="0" normalizeH="0" baseline="0" noProof="0" dirty="0" err="1" smtClean="0">
                <a:ln>
                  <a:noFill/>
                </a:ln>
                <a:effectLst/>
                <a:uLnTx/>
                <a:uFillTx/>
                <a:latin typeface="+mj-lt"/>
                <a:ea typeface="+mn-ea"/>
                <a:cs typeface="Times New Roman" pitchFamily="18" charset="0"/>
              </a:rPr>
              <a:t>cửa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sổ</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đến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sàn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nhà</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không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lớn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hơn</a:t>
            </a:r>
            <a:r>
              <a:rPr kumimoji="0" lang="en-US" sz="2200" b="0" i="0" u="none" strike="noStrike" kern="0" cap="none" spc="0" normalizeH="0" baseline="0" noProof="0" dirty="0" smtClean="0">
                <a:ln>
                  <a:noFill/>
                </a:ln>
                <a:effectLst/>
                <a:uLnTx/>
                <a:uFillTx/>
                <a:latin typeface="+mj-lt"/>
                <a:ea typeface="+mn-ea"/>
                <a:cs typeface="Times New Roman" pitchFamily="18" charset="0"/>
              </a:rPr>
              <a:t> 2,5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lần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p>
          <a:p>
            <a:pPr marL="0" lvl="0" indent="0" eaLnBrk="0" hangingPunct="0">
              <a:buClr>
                <a:srgbClr val="FFCC00"/>
              </a:buClr>
              <a:buSzPct val="70000"/>
              <a:buNone/>
            </a:pP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Trường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hợp</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phòng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sinh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hoạt</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chung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lấy</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ánh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sáng</a:t>
            </a:r>
            <a:r>
              <a:rPr kumimoji="0" lang="en-US" sz="2200" b="0" i="0" u="none" strike="noStrike" kern="0" cap="none" spc="0" normalizeH="0" baseline="0" noProof="0" dirty="0" smtClean="0">
                <a:ln>
                  <a:noFill/>
                </a:ln>
                <a:effectLst/>
                <a:uLnTx/>
                <a:uFillTx/>
                <a:latin typeface="+mj-lt"/>
                <a:ea typeface="+mn-ea"/>
                <a:cs typeface="Times New Roman" pitchFamily="18" charset="0"/>
              </a:rPr>
              <a:t> 1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phía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thì</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chiều</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dài</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phòng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không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lớn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hơn</a:t>
            </a:r>
            <a:r>
              <a:rPr kumimoji="0" lang="en-US" sz="2200" b="0" i="0" u="none" strike="noStrike" kern="0" cap="none" spc="0" normalizeH="0" baseline="0" noProof="0" dirty="0" smtClean="0">
                <a:ln>
                  <a:noFill/>
                </a:ln>
                <a:effectLst/>
                <a:uLnTx/>
                <a:uFillTx/>
                <a:latin typeface="+mj-lt"/>
                <a:ea typeface="+mn-ea"/>
                <a:cs typeface="Times New Roman" pitchFamily="18" charset="0"/>
              </a:rPr>
              <a:t> 6,60 m.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Phòng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sinh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hoạt</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chung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của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các</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nhóm</a:t>
            </a:r>
            <a:r>
              <a:rPr kumimoji="0" lang="en-US" sz="2200" b="0" i="0" u="none" strike="noStrike" kern="0" cap="none" spc="0" normalizeH="0" baseline="0" noProof="0" dirty="0" smtClean="0">
                <a:ln>
                  <a:noFill/>
                </a:ln>
                <a:effectLst/>
                <a:uLnTx/>
                <a:uFillTx/>
                <a:latin typeface="+mj-lt"/>
                <a:ea typeface="+mn-ea"/>
                <a:cs typeface="Times New Roman" pitchFamily="18" charset="0"/>
              </a:rPr>
              <a:t>/</a:t>
            </a:r>
            <a:r>
              <a:rPr kumimoji="0" lang="en-US" sz="2200" b="0" i="0" u="none" strike="noStrike" kern="0" cap="none" spc="0" normalizeH="0" baseline="0" noProof="0" dirty="0" err="1" smtClean="0">
                <a:ln>
                  <a:noFill/>
                </a:ln>
                <a:effectLst/>
                <a:uLnTx/>
                <a:uFillTx/>
                <a:latin typeface="+mj-lt"/>
                <a:ea typeface="+mn-ea"/>
                <a:cs typeface="Times New Roman" pitchFamily="18" charset="0"/>
              </a:rPr>
              <a:t>lớp</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trên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gác</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nên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có</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sân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trời</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hoặc</a:t>
            </a:r>
            <a:r>
              <a:rPr kumimoji="0" lang="en-US" sz="2200" b="0" i="0" u="none" strike="noStrike" kern="0" cap="none" spc="0" normalizeH="0" baseline="0" noProof="0" dirty="0" smtClean="0">
                <a:ln>
                  <a:noFill/>
                </a:ln>
                <a:effectLst/>
                <a:uLnTx/>
                <a:uFillTx/>
                <a:latin typeface="+mj-lt"/>
                <a:ea typeface="+mn-ea"/>
                <a:cs typeface="Times New Roman" pitchFamily="18" charset="0"/>
              </a:rPr>
              <a:t> ban </a:t>
            </a:r>
            <a:r>
              <a:rPr kumimoji="0" lang="en-US" sz="2200" b="0" i="0" u="none" strike="noStrike" kern="0" cap="none" spc="0" normalizeH="0" baseline="0" noProof="0" dirty="0" err="1" smtClean="0">
                <a:ln>
                  <a:noFill/>
                </a:ln>
                <a:effectLst/>
                <a:uLnTx/>
                <a:uFillTx/>
                <a:latin typeface="+mj-lt"/>
                <a:ea typeface="+mn-ea"/>
                <a:cs typeface="Times New Roman" pitchFamily="18" charset="0"/>
              </a:rPr>
              <a:t>công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nhưng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không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được</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che</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nắng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của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các</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phòng</a:t>
            </a:r>
            <a:r>
              <a:rPr kumimoji="0" lang="en-US" sz="2200" b="0" i="0" u="none" strike="noStrike" kern="0" cap="none" spc="0" normalizeH="0" baseline="0" noProof="0" dirty="0" smtClean="0">
                <a:ln>
                  <a:noFill/>
                </a:ln>
                <a:effectLst/>
                <a:uLnTx/>
                <a:uFillTx/>
                <a:latin typeface="+mj-lt"/>
                <a:ea typeface="+mn-ea"/>
                <a:cs typeface="Times New Roman" pitchFamily="18" charset="0"/>
              </a:rPr>
              <a:t> ở </a:t>
            </a:r>
            <a:r>
              <a:rPr kumimoji="0" lang="en-US" sz="2200" b="0" i="0" u="none" strike="noStrike" kern="0" cap="none" spc="0" normalizeH="0" baseline="0" noProof="0" dirty="0" err="1" smtClean="0">
                <a:ln>
                  <a:noFill/>
                </a:ln>
                <a:effectLst/>
                <a:uLnTx/>
                <a:uFillTx/>
                <a:latin typeface="+mj-lt"/>
                <a:ea typeface="+mn-ea"/>
                <a:cs typeface="Times New Roman" pitchFamily="18" charset="0"/>
              </a:rPr>
              <a:t>tầng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dưới</a:t>
            </a:r>
            <a:endParaRPr kumimoji="0" lang="en-US" sz="2200" b="0" i="0" u="none" strike="noStrike" kern="0" cap="none" spc="0" normalizeH="0" baseline="0" noProof="0" dirty="0" smtClean="0">
              <a:ln>
                <a:noFill/>
              </a:ln>
              <a:effectLst/>
              <a:uLnTx/>
              <a:uFillTx/>
              <a:latin typeface="+mj-lt"/>
              <a:ea typeface="+mn-ea"/>
              <a:cs typeface="Times New Roman" pitchFamily="18" charset="0"/>
            </a:endParaRPr>
          </a:p>
          <a:p>
            <a:pPr marL="0" lvl="0" indent="0">
              <a:buClr>
                <a:srgbClr val="FFCC00"/>
              </a:buClr>
              <a:buSzPct val="70000"/>
              <a:buNone/>
            </a:pPr>
            <a:r>
              <a:rPr kumimoji="0" lang="en-US" sz="2200" b="0" i="0" u="none" strike="noStrike" kern="0" cap="none" spc="0" normalizeH="0" baseline="0" noProof="0" dirty="0" smtClean="0">
                <a:ln>
                  <a:noFill/>
                </a:ln>
                <a:effectLst/>
                <a:uLnTx/>
                <a:uFillTx/>
                <a:latin typeface="+mj-lt"/>
                <a:ea typeface="+mn-ea"/>
                <a:cs typeface="Times New Roman" pitchFamily="18" charset="0"/>
              </a:rPr>
              <a:t>	+ </a:t>
            </a:r>
            <a:r>
              <a:rPr kumimoji="0" lang="en-US" sz="2200" b="0" i="0" u="none" strike="noStrike" kern="0" cap="none" spc="0" normalizeH="0" baseline="0" noProof="0" dirty="0" err="1" smtClean="0">
                <a:ln>
                  <a:noFill/>
                </a:ln>
                <a:effectLst/>
                <a:uLnTx/>
                <a:uFillTx/>
                <a:latin typeface="+mj-lt"/>
                <a:ea typeface="+mn-ea"/>
                <a:cs typeface="Times New Roman" pitchFamily="18" charset="0"/>
              </a:rPr>
              <a:t>Tỷ</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lệ</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giữa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diện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tích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cửa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sổ</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với</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diện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tích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sàn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của</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phòng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lấy</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ánh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sáng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bên</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được</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quy</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định</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trong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r>
              <a:rPr kumimoji="0" lang="en-US" sz="2200" b="0" i="0" u="none" strike="noStrike" kern="0" cap="none" spc="0" normalizeH="0" baseline="0" noProof="0" dirty="0" err="1" smtClean="0">
                <a:ln>
                  <a:noFill/>
                </a:ln>
                <a:effectLst/>
                <a:uLnTx/>
                <a:uFillTx/>
                <a:latin typeface="+mj-lt"/>
                <a:ea typeface="+mn-ea"/>
                <a:cs typeface="Times New Roman" pitchFamily="18" charset="0"/>
              </a:rPr>
              <a:t>bảng</a:t>
            </a:r>
            <a:r>
              <a:rPr kumimoji="0" lang="en-US" sz="2200" b="0" i="0" u="none" strike="noStrike" kern="0" cap="none" spc="0" normalizeH="0" baseline="0" noProof="0" dirty="0" smtClean="0">
                <a:ln>
                  <a:noFill/>
                </a:ln>
                <a:effectLst/>
                <a:uLnTx/>
                <a:uFillTx/>
                <a:latin typeface="+mj-lt"/>
                <a:ea typeface="+mn-ea"/>
                <a:cs typeface="Times New Roman" pitchFamily="18" charset="0"/>
              </a:rPr>
              <a:t> </a:t>
            </a:r>
          </a:p>
          <a:p>
            <a:pPr lvl="0">
              <a:buSzPct val="100000"/>
              <a:buFont typeface="Times New Roman" pitchFamily="18" charset="0"/>
              <a:buChar char="-"/>
            </a:pP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Chiếu</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sáng</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trên</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p>
          <a:p>
            <a:pPr lvl="0">
              <a:buSzPct val="100000"/>
              <a:buFont typeface="Times New Roman" pitchFamily="18" charset="0"/>
              <a:buChar char="-"/>
            </a:pP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Chiếu</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sáng</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hỗn</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hợp</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bao</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gồm</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chiếu</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sáng</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bên</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và</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chiếu</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sáng</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 </a:t>
            </a:r>
            <a:r>
              <a:rPr kumimoji="0" lang="en-US" sz="2400" b="0" i="0" u="none" strike="noStrike" kern="0" cap="none" spc="0" normalizeH="0" baseline="0" noProof="0" dirty="0" err="1" smtClean="0">
                <a:ln>
                  <a:noFill/>
                </a:ln>
                <a:solidFill>
                  <a:srgbClr val="FF0000"/>
                </a:solidFill>
                <a:effectLst/>
                <a:uLnTx/>
                <a:uFillTx/>
                <a:latin typeface="+mj-lt"/>
                <a:ea typeface="+mn-ea"/>
                <a:cs typeface="Times New Roman" pitchFamily="18" charset="0"/>
              </a:rPr>
              <a:t>trên</a:t>
            </a:r>
            <a:r>
              <a:rPr kumimoji="0" lang="en-US" sz="2400" b="0" i="0" u="none" strike="noStrike" kern="0" cap="none" spc="0" normalizeH="0" baseline="0" noProof="0" dirty="0" smtClean="0">
                <a:ln>
                  <a:noFill/>
                </a:ln>
                <a:solidFill>
                  <a:srgbClr val="FF0000"/>
                </a:solidFill>
                <a:effectLst/>
                <a:uLnTx/>
                <a:uFillTx/>
                <a:latin typeface="+mj-lt"/>
                <a:ea typeface="+mn-ea"/>
                <a:cs typeface="Times New Roman" pitchFamily="18" charset="0"/>
              </a:rPr>
              <a:t>)</a:t>
            </a:r>
          </a:p>
          <a:p>
            <a:endParaRPr lang="en-US" dirty="0"/>
          </a:p>
        </p:txBody>
      </p:sp>
    </p:spTree>
    <p:extLst>
      <p:ext uri="{BB962C8B-B14F-4D97-AF65-F5344CB8AC3E}">
        <p14:creationId xmlns:p14="http://schemas.microsoft.com/office/powerpoint/2010/main" val="2736570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6934200" cy="544324"/>
          </a:xfrm>
        </p:spPr>
        <p:txBody>
          <a:bodyPr/>
          <a:lstStyle/>
          <a:p>
            <a:pPr marL="342900" lvl="0" indent="-342900">
              <a:spcBef>
                <a:spcPct val="20000"/>
              </a:spcBef>
            </a:pPr>
            <a:r>
              <a:rPr lang="en-US" sz="3200" dirty="0" err="1">
                <a:solidFill>
                  <a:srgbClr val="002060"/>
                </a:solidFill>
                <a:ea typeface="+mn-ea"/>
                <a:cs typeface="Times New Roman" pitchFamily="18" charset="0"/>
              </a:rPr>
              <a:t>Chiếu</a:t>
            </a:r>
            <a:r>
              <a:rPr lang="en-US" sz="3200" dirty="0">
                <a:solidFill>
                  <a:srgbClr val="002060"/>
                </a:solidFill>
                <a:ea typeface="+mn-ea"/>
                <a:cs typeface="Times New Roman" pitchFamily="18" charset="0"/>
              </a:rPr>
              <a:t> </a:t>
            </a:r>
            <a:r>
              <a:rPr lang="en-US" sz="3200" dirty="0" err="1">
                <a:solidFill>
                  <a:srgbClr val="002060"/>
                </a:solidFill>
                <a:ea typeface="+mn-ea"/>
                <a:cs typeface="Times New Roman" pitchFamily="18" charset="0"/>
              </a:rPr>
              <a:t>sáng</a:t>
            </a:r>
            <a:r>
              <a:rPr lang="en-US" sz="3200" dirty="0">
                <a:solidFill>
                  <a:srgbClr val="002060"/>
                </a:solidFill>
                <a:ea typeface="+mn-ea"/>
                <a:cs typeface="Times New Roman" pitchFamily="18" charset="0"/>
              </a:rPr>
              <a:t> </a:t>
            </a:r>
            <a:r>
              <a:rPr lang="en-US" sz="3200" dirty="0" err="1">
                <a:solidFill>
                  <a:srgbClr val="002060"/>
                </a:solidFill>
                <a:ea typeface="+mn-ea"/>
                <a:cs typeface="Times New Roman" pitchFamily="18" charset="0"/>
              </a:rPr>
              <a:t>tự</a:t>
            </a:r>
            <a:r>
              <a:rPr lang="en-US" sz="3200" dirty="0">
                <a:solidFill>
                  <a:srgbClr val="002060"/>
                </a:solidFill>
                <a:ea typeface="+mn-ea"/>
                <a:cs typeface="Times New Roman" pitchFamily="18" charset="0"/>
              </a:rPr>
              <a:t> </a:t>
            </a:r>
            <a:r>
              <a:rPr lang="en-US" sz="3200" dirty="0" err="1" smtClean="0">
                <a:solidFill>
                  <a:srgbClr val="002060"/>
                </a:solidFill>
                <a:ea typeface="+mn-ea"/>
                <a:cs typeface="Times New Roman" pitchFamily="18" charset="0"/>
              </a:rPr>
              <a:t>nhiên</a:t>
            </a:r>
            <a:endParaRPr lang="en-US" sz="3200" dirty="0">
              <a:solidFill>
                <a:srgbClr val="002060"/>
              </a:solidFill>
            </a:endParaRPr>
          </a:p>
        </p:txBody>
      </p:sp>
      <p:sp>
        <p:nvSpPr>
          <p:cNvPr id="6" name="Rectangle 5"/>
          <p:cNvSpPr/>
          <p:nvPr/>
        </p:nvSpPr>
        <p:spPr>
          <a:xfrm>
            <a:off x="1447800" y="1447800"/>
            <a:ext cx="8458200" cy="446276"/>
          </a:xfrm>
          <a:prstGeom prst="rect">
            <a:avLst/>
          </a:prstGeom>
        </p:spPr>
        <p:txBody>
          <a:bodyPr wrap="square">
            <a:spAutoFit/>
          </a:bodyPr>
          <a:lstStyle/>
          <a:p>
            <a:pPr marL="1028700" lvl="0">
              <a:lnSpc>
                <a:spcPct val="115000"/>
              </a:lnSpc>
              <a:spcBef>
                <a:spcPts val="0"/>
              </a:spcBef>
              <a:spcAft>
                <a:spcPts val="0"/>
              </a:spcAft>
            </a:pPr>
            <a:r>
              <a:rPr lang="en-US" sz="2000" b="1" kern="0" dirty="0" err="1" smtClean="0">
                <a:solidFill>
                  <a:srgbClr val="000000"/>
                </a:solidFill>
                <a:latin typeface="+mj-lt"/>
                <a:ea typeface="Times New Roman"/>
                <a:cs typeface="Arial"/>
              </a:rPr>
              <a:t>Tỷ</a:t>
            </a:r>
            <a:r>
              <a:rPr lang="en-US" sz="2000" b="1" kern="0" dirty="0" smtClean="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lệ</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giữa</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diện</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tích</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cửa</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sổ</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với</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diện</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tích</a:t>
            </a:r>
            <a:r>
              <a:rPr lang="en-US" sz="2000" b="1" kern="0" dirty="0">
                <a:solidFill>
                  <a:srgbClr val="000000"/>
                </a:solidFill>
                <a:latin typeface="+mj-lt"/>
                <a:ea typeface="Times New Roman"/>
                <a:cs typeface="Arial"/>
              </a:rPr>
              <a:t> </a:t>
            </a:r>
            <a:r>
              <a:rPr lang="en-US" sz="2000" b="1" kern="0" dirty="0" err="1">
                <a:solidFill>
                  <a:srgbClr val="000000"/>
                </a:solidFill>
                <a:latin typeface="+mj-lt"/>
                <a:ea typeface="Times New Roman"/>
                <a:cs typeface="Arial"/>
              </a:rPr>
              <a:t>sàn</a:t>
            </a:r>
            <a:endParaRPr lang="en-US" sz="2000" b="1" kern="0" dirty="0">
              <a:solidFill>
                <a:srgbClr val="000000"/>
              </a:solidFill>
              <a:latin typeface="+mj-lt"/>
              <a:ea typeface="Times New Roman"/>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562309133"/>
              </p:ext>
            </p:extLst>
          </p:nvPr>
        </p:nvGraphicFramePr>
        <p:xfrm>
          <a:off x="1143000" y="2051352"/>
          <a:ext cx="7467600" cy="4044648"/>
        </p:xfrm>
        <a:graphic>
          <a:graphicData uri="http://schemas.openxmlformats.org/drawingml/2006/table">
            <a:tbl>
              <a:tblPr/>
              <a:tblGrid>
                <a:gridCol w="5105400"/>
                <a:gridCol w="2318459"/>
                <a:gridCol w="43741"/>
              </a:tblGrid>
              <a:tr h="456735">
                <a:tc>
                  <a:txBody>
                    <a:bodyPr/>
                    <a:lstStyle/>
                    <a:p>
                      <a:pPr marL="1524000" marR="0" algn="just">
                        <a:lnSpc>
                          <a:spcPct val="115000"/>
                        </a:lnSpc>
                        <a:spcBef>
                          <a:spcPts val="0"/>
                        </a:spcBef>
                        <a:spcAft>
                          <a:spcPts val="0"/>
                        </a:spcAft>
                      </a:pPr>
                      <a:r>
                        <a:rPr lang="en-US" sz="1800" b="1" dirty="0" err="1">
                          <a:effectLst/>
                          <a:latin typeface="+mn-lt"/>
                          <a:ea typeface="Times New Roman"/>
                        </a:rPr>
                        <a:t>Tên</a:t>
                      </a:r>
                      <a:r>
                        <a:rPr lang="en-US" sz="1800" b="1" dirty="0">
                          <a:effectLst/>
                          <a:latin typeface="+mn-lt"/>
                          <a:ea typeface="Times New Roman"/>
                        </a:rPr>
                        <a:t> </a:t>
                      </a:r>
                      <a:r>
                        <a:rPr lang="en-US" sz="1800" b="1" dirty="0" err="1">
                          <a:effectLst/>
                          <a:latin typeface="+mn-lt"/>
                          <a:ea typeface="Times New Roman"/>
                        </a:rPr>
                        <a:t>các</a:t>
                      </a:r>
                      <a:r>
                        <a:rPr lang="en-US" sz="1800" b="1" dirty="0">
                          <a:effectLst/>
                          <a:latin typeface="+mn-lt"/>
                          <a:ea typeface="Times New Roman"/>
                        </a:rPr>
                        <a:t> </a:t>
                      </a:r>
                      <a:r>
                        <a:rPr lang="en-US" sz="1800" b="1" dirty="0" err="1">
                          <a:effectLst/>
                          <a:latin typeface="+mn-lt"/>
                          <a:ea typeface="Times New Roman"/>
                        </a:rPr>
                        <a:t>phòng</a:t>
                      </a:r>
                      <a:endParaRPr lang="en-US" sz="1800" dirty="0">
                        <a:effectLst/>
                        <a:latin typeface="+mn-lt"/>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dirty="0" err="1">
                          <a:effectLst/>
                          <a:latin typeface="+mn-lt"/>
                          <a:ea typeface="Times New Roman"/>
                        </a:rPr>
                        <a:t>Tỷ</a:t>
                      </a:r>
                      <a:r>
                        <a:rPr lang="en-US" sz="1800" b="1" dirty="0">
                          <a:effectLst/>
                          <a:latin typeface="+mn-lt"/>
                          <a:ea typeface="Times New Roman"/>
                        </a:rPr>
                        <a:t> </a:t>
                      </a:r>
                      <a:r>
                        <a:rPr lang="en-US" sz="1800" b="1" dirty="0" err="1">
                          <a:effectLst/>
                          <a:latin typeface="+mn-lt"/>
                          <a:ea typeface="Times New Roman"/>
                        </a:rPr>
                        <a:t>lệ</a:t>
                      </a:r>
                      <a:r>
                        <a:rPr lang="en-US" sz="1800" b="1" dirty="0">
                          <a:effectLst/>
                          <a:latin typeface="+mn-lt"/>
                          <a:ea typeface="Times New Roman"/>
                        </a:rPr>
                        <a:t> </a:t>
                      </a:r>
                      <a:r>
                        <a:rPr lang="en-US" sz="1800" b="1" dirty="0" err="1">
                          <a:effectLst/>
                          <a:latin typeface="+mn-lt"/>
                          <a:ea typeface="Times New Roman"/>
                        </a:rPr>
                        <a:t>cho</a:t>
                      </a:r>
                      <a:r>
                        <a:rPr lang="en-US" sz="1800" b="1" dirty="0">
                          <a:effectLst/>
                          <a:latin typeface="+mn-lt"/>
                          <a:ea typeface="Times New Roman"/>
                        </a:rPr>
                        <a:t> </a:t>
                      </a:r>
                      <a:r>
                        <a:rPr lang="en-US" sz="1800" b="1" dirty="0" err="1">
                          <a:effectLst/>
                          <a:latin typeface="+mn-lt"/>
                          <a:ea typeface="Times New Roman"/>
                        </a:rPr>
                        <a:t>phép</a:t>
                      </a:r>
                      <a:endParaRPr lang="en-US" sz="1800" dirty="0">
                        <a:effectLst/>
                        <a:latin typeface="+mn-lt"/>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51792">
                <a:tc>
                  <a:txBody>
                    <a:bodyPr/>
                    <a:lstStyle/>
                    <a:p>
                      <a:pPr marL="0" marR="0" algn="just">
                        <a:lnSpc>
                          <a:spcPct val="115000"/>
                        </a:lnSpc>
                        <a:spcBef>
                          <a:spcPts val="0"/>
                        </a:spcBef>
                        <a:spcAft>
                          <a:spcPts val="0"/>
                        </a:spcAft>
                      </a:pPr>
                      <a:r>
                        <a:rPr lang="en-US" sz="1800" dirty="0">
                          <a:effectLst/>
                          <a:latin typeface="+mn-lt"/>
                          <a:ea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n-lt"/>
                          <a:ea typeface="Times New Roman"/>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589787">
                <a:tc rowSpan="3">
                  <a:txBody>
                    <a:bodyPr/>
                    <a:lstStyle/>
                    <a:p>
                      <a:pPr marL="76200" marR="0" algn="just">
                        <a:lnSpc>
                          <a:spcPct val="115000"/>
                        </a:lnSpc>
                        <a:spcBef>
                          <a:spcPts val="0"/>
                        </a:spcBef>
                        <a:spcAft>
                          <a:spcPts val="0"/>
                        </a:spcAft>
                      </a:pPr>
                      <a:r>
                        <a:rPr lang="en-US" sz="1800" dirty="0" err="1">
                          <a:effectLst/>
                          <a:latin typeface="+mn-lt"/>
                          <a:ea typeface="Times New Roman"/>
                        </a:rPr>
                        <a:t>Phòng</a:t>
                      </a:r>
                      <a:r>
                        <a:rPr lang="en-US" sz="1800" dirty="0">
                          <a:effectLst/>
                          <a:latin typeface="+mn-lt"/>
                          <a:ea typeface="Times New Roman"/>
                        </a:rPr>
                        <a:t> </a:t>
                      </a:r>
                      <a:r>
                        <a:rPr lang="en-US" sz="1800" dirty="0" err="1">
                          <a:effectLst/>
                          <a:latin typeface="+mn-lt"/>
                          <a:ea typeface="Times New Roman"/>
                        </a:rPr>
                        <a:t>sinh</a:t>
                      </a:r>
                      <a:r>
                        <a:rPr lang="en-US" sz="1800" dirty="0">
                          <a:effectLst/>
                          <a:latin typeface="+mn-lt"/>
                          <a:ea typeface="Times New Roman"/>
                        </a:rPr>
                        <a:t> </a:t>
                      </a:r>
                      <a:r>
                        <a:rPr lang="en-US" sz="1800" dirty="0" err="1">
                          <a:effectLst/>
                          <a:latin typeface="+mn-lt"/>
                          <a:ea typeface="Times New Roman"/>
                        </a:rPr>
                        <a:t>hoạt</a:t>
                      </a:r>
                      <a:r>
                        <a:rPr lang="en-US" sz="1800" dirty="0">
                          <a:effectLst/>
                          <a:latin typeface="+mn-lt"/>
                          <a:ea typeface="Times New Roman"/>
                        </a:rPr>
                        <a:t> </a:t>
                      </a:r>
                      <a:r>
                        <a:rPr lang="en-US" sz="1800" dirty="0" err="1">
                          <a:effectLst/>
                          <a:latin typeface="+mn-lt"/>
                          <a:ea typeface="Times New Roman"/>
                        </a:rPr>
                        <a:t>chung</a:t>
                      </a:r>
                      <a:r>
                        <a:rPr lang="en-US" sz="1800" dirty="0">
                          <a:effectLst/>
                          <a:latin typeface="+mn-lt"/>
                          <a:ea typeface="Times New Roman"/>
                        </a:rPr>
                        <a:t>, </a:t>
                      </a:r>
                      <a:r>
                        <a:rPr lang="en-US" sz="1800" dirty="0" err="1">
                          <a:effectLst/>
                          <a:latin typeface="+mn-lt"/>
                          <a:ea typeface="Times New Roman"/>
                        </a:rPr>
                        <a:t>phòng</a:t>
                      </a:r>
                      <a:r>
                        <a:rPr lang="en-US" sz="1800" dirty="0">
                          <a:effectLst/>
                          <a:latin typeface="+mn-lt"/>
                          <a:ea typeface="Times New Roman"/>
                        </a:rPr>
                        <a:t> </a:t>
                      </a:r>
                      <a:r>
                        <a:rPr lang="en-US" sz="1800" dirty="0" err="1">
                          <a:effectLst/>
                          <a:latin typeface="+mn-lt"/>
                          <a:ea typeface="Times New Roman"/>
                        </a:rPr>
                        <a:t>giáo</a:t>
                      </a:r>
                      <a:r>
                        <a:rPr lang="en-US" sz="1800" dirty="0">
                          <a:effectLst/>
                          <a:latin typeface="+mn-lt"/>
                          <a:ea typeface="Times New Roman"/>
                        </a:rPr>
                        <a:t> </a:t>
                      </a:r>
                      <a:r>
                        <a:rPr lang="en-US" sz="1800" dirty="0" err="1">
                          <a:effectLst/>
                          <a:latin typeface="+mn-lt"/>
                          <a:ea typeface="Times New Roman"/>
                        </a:rPr>
                        <a:t>dục</a:t>
                      </a:r>
                      <a:r>
                        <a:rPr lang="en-US" sz="1800" dirty="0">
                          <a:effectLst/>
                          <a:latin typeface="+mn-lt"/>
                          <a:ea typeface="Times New Roman"/>
                        </a:rPr>
                        <a:t> </a:t>
                      </a:r>
                      <a:r>
                        <a:rPr lang="en-US" sz="1800" dirty="0" err="1">
                          <a:effectLst/>
                          <a:latin typeface="+mn-lt"/>
                          <a:ea typeface="Times New Roman"/>
                        </a:rPr>
                        <a:t>thể</a:t>
                      </a:r>
                      <a:r>
                        <a:rPr lang="en-US" sz="1800" dirty="0">
                          <a:effectLst/>
                          <a:latin typeface="+mn-lt"/>
                          <a:ea typeface="Times New Roman"/>
                        </a:rPr>
                        <a:t> </a:t>
                      </a:r>
                      <a:r>
                        <a:rPr lang="en-US" sz="1800" dirty="0" err="1">
                          <a:effectLst/>
                          <a:latin typeface="+mn-lt"/>
                          <a:ea typeface="Times New Roman"/>
                        </a:rPr>
                        <a:t>chất</a:t>
                      </a:r>
                      <a:r>
                        <a:rPr lang="en-US" sz="1800" dirty="0">
                          <a:effectLst/>
                          <a:latin typeface="+mn-lt"/>
                          <a:ea typeface="Times New Roman"/>
                        </a:rPr>
                        <a:t> </a:t>
                      </a:r>
                      <a:r>
                        <a:rPr lang="en-US" sz="1800" dirty="0" err="1">
                          <a:effectLst/>
                          <a:latin typeface="+mn-lt"/>
                          <a:ea typeface="Times New Roman"/>
                        </a:rPr>
                        <a:t>hoặc</a:t>
                      </a:r>
                      <a:r>
                        <a:rPr lang="en-US" sz="1800" dirty="0">
                          <a:effectLst/>
                          <a:latin typeface="+mn-lt"/>
                          <a:ea typeface="Times New Roman"/>
                        </a:rPr>
                        <a:t> </a:t>
                      </a:r>
                      <a:r>
                        <a:rPr lang="en-US" sz="1800" dirty="0" err="1">
                          <a:effectLst/>
                          <a:latin typeface="+mn-lt"/>
                          <a:ea typeface="Times New Roman"/>
                        </a:rPr>
                        <a:t>phòng</a:t>
                      </a:r>
                      <a:r>
                        <a:rPr lang="en-US" sz="1800" dirty="0">
                          <a:effectLst/>
                          <a:latin typeface="+mn-lt"/>
                          <a:ea typeface="Times New Roman"/>
                        </a:rPr>
                        <a:t> </a:t>
                      </a:r>
                      <a:r>
                        <a:rPr lang="en-US" sz="1800" dirty="0" err="1" smtClean="0">
                          <a:effectLst/>
                          <a:latin typeface="+mn-lt"/>
                          <a:ea typeface="Times New Roman"/>
                        </a:rPr>
                        <a:t>đa</a:t>
                      </a:r>
                      <a:r>
                        <a:rPr lang="en-US" sz="1800" dirty="0" smtClean="0">
                          <a:effectLst/>
                          <a:latin typeface="+mn-lt"/>
                          <a:ea typeface="Times New Roman"/>
                        </a:rPr>
                        <a:t> </a:t>
                      </a:r>
                      <a:r>
                        <a:rPr kumimoji="0" lang="en-US" sz="1800" b="0" i="0" u="none" strike="noStrike" kern="1200" cap="none" spc="0" normalizeH="0" baseline="0" noProof="0" dirty="0" err="1" smtClean="0">
                          <a:ln>
                            <a:noFill/>
                          </a:ln>
                          <a:solidFill>
                            <a:srgbClr val="000000"/>
                          </a:solidFill>
                          <a:effectLst/>
                          <a:uLnTx/>
                          <a:uFillTx/>
                          <a:latin typeface="+mn-lt"/>
                          <a:ea typeface="Times New Roman"/>
                          <a:cs typeface="+mn-cs"/>
                        </a:rPr>
                        <a:t>chức</a:t>
                      </a:r>
                      <a:r>
                        <a:rPr kumimoji="0" lang="en-US" sz="1800" b="0" i="0" u="none" strike="noStrike" kern="1200" cap="none" spc="0" normalizeH="0" baseline="0" noProof="0" dirty="0" smtClean="0">
                          <a:ln>
                            <a:noFill/>
                          </a:ln>
                          <a:solidFill>
                            <a:srgbClr val="000000"/>
                          </a:solidFill>
                          <a:effectLst/>
                          <a:uLnTx/>
                          <a:uFillTx/>
                          <a:latin typeface="+mn-lt"/>
                          <a:ea typeface="Times New Roman"/>
                          <a:cs typeface="+mn-cs"/>
                        </a:rPr>
                        <a:t> </a:t>
                      </a:r>
                      <a:r>
                        <a:rPr kumimoji="0" lang="en-US" sz="1800" b="0" i="0" u="none" strike="noStrike" kern="1200" cap="none" spc="0" normalizeH="0" baseline="0" noProof="0" dirty="0" err="1" smtClean="0">
                          <a:ln>
                            <a:noFill/>
                          </a:ln>
                          <a:solidFill>
                            <a:srgbClr val="000000"/>
                          </a:solidFill>
                          <a:effectLst/>
                          <a:uLnTx/>
                          <a:uFillTx/>
                          <a:latin typeface="+mn-lt"/>
                          <a:ea typeface="Times New Roman"/>
                          <a:cs typeface="+mn-cs"/>
                        </a:rPr>
                        <a:t>năng</a:t>
                      </a:r>
                      <a:r>
                        <a:rPr kumimoji="0" lang="en-US" sz="1800" b="0" i="0" u="none" strike="noStrike" kern="1200" cap="none" spc="0" normalizeH="0" baseline="0" noProof="0" dirty="0" smtClean="0">
                          <a:ln>
                            <a:noFill/>
                          </a:ln>
                          <a:solidFill>
                            <a:srgbClr val="000000"/>
                          </a:solidFill>
                          <a:effectLst/>
                          <a:uLnTx/>
                          <a:uFillTx/>
                          <a:latin typeface="+mn-lt"/>
                          <a:ea typeface="Times New Roman"/>
                          <a:cs typeface="+mn-cs"/>
                        </a:rPr>
                        <a:t>, </a:t>
                      </a:r>
                      <a:r>
                        <a:rPr kumimoji="0" lang="en-US" sz="1800" b="0" i="0" u="none" strike="noStrike" kern="1200" cap="none" spc="0" normalizeH="0" baseline="0" noProof="0" dirty="0" err="1" smtClean="0">
                          <a:ln>
                            <a:noFill/>
                          </a:ln>
                          <a:solidFill>
                            <a:srgbClr val="000000"/>
                          </a:solidFill>
                          <a:effectLst/>
                          <a:uLnTx/>
                          <a:uFillTx/>
                          <a:latin typeface="+mn-lt"/>
                          <a:ea typeface="Times New Roman"/>
                          <a:cs typeface="+mn-cs"/>
                        </a:rPr>
                        <a:t>phòng</a:t>
                      </a:r>
                      <a:r>
                        <a:rPr kumimoji="0" lang="en-US" sz="1800" b="0" i="0" u="none" strike="noStrike" kern="1200" cap="none" spc="0" normalizeH="0" baseline="0" noProof="0" dirty="0" smtClean="0">
                          <a:ln>
                            <a:noFill/>
                          </a:ln>
                          <a:solidFill>
                            <a:srgbClr val="000000"/>
                          </a:solidFill>
                          <a:effectLst/>
                          <a:uLnTx/>
                          <a:uFillTx/>
                          <a:latin typeface="+mn-lt"/>
                          <a:ea typeface="Times New Roman"/>
                          <a:cs typeface="+mn-cs"/>
                        </a:rPr>
                        <a:t> </a:t>
                      </a:r>
                      <a:r>
                        <a:rPr kumimoji="0" lang="en-US" sz="1800" b="0" i="0" u="none" strike="noStrike" kern="1200" cap="none" spc="0" normalizeH="0" baseline="0" noProof="0" dirty="0" err="1" smtClean="0">
                          <a:ln>
                            <a:noFill/>
                          </a:ln>
                          <a:solidFill>
                            <a:srgbClr val="000000"/>
                          </a:solidFill>
                          <a:effectLst/>
                          <a:uLnTx/>
                          <a:uFillTx/>
                          <a:latin typeface="+mn-lt"/>
                          <a:ea typeface="Times New Roman"/>
                          <a:cs typeface="+mn-cs"/>
                        </a:rPr>
                        <a:t>giáo</a:t>
                      </a:r>
                      <a:r>
                        <a:rPr kumimoji="0" lang="en-US" sz="1800" b="0" i="0" u="none" strike="noStrike" kern="1200" cap="none" spc="0" normalizeH="0" baseline="0" noProof="0" dirty="0" smtClean="0">
                          <a:ln>
                            <a:noFill/>
                          </a:ln>
                          <a:solidFill>
                            <a:srgbClr val="000000"/>
                          </a:solidFill>
                          <a:effectLst/>
                          <a:uLnTx/>
                          <a:uFillTx/>
                          <a:latin typeface="+mn-lt"/>
                          <a:ea typeface="Times New Roman"/>
                          <a:cs typeface="+mn-cs"/>
                        </a:rPr>
                        <a:t> </a:t>
                      </a:r>
                      <a:r>
                        <a:rPr kumimoji="0" lang="en-US" sz="1800" b="0" i="0" u="none" strike="noStrike" kern="1200" cap="none" spc="0" normalizeH="0" baseline="0" noProof="0" dirty="0" err="1" smtClean="0">
                          <a:ln>
                            <a:noFill/>
                          </a:ln>
                          <a:solidFill>
                            <a:srgbClr val="000000"/>
                          </a:solidFill>
                          <a:effectLst/>
                          <a:uLnTx/>
                          <a:uFillTx/>
                          <a:latin typeface="+mn-lt"/>
                          <a:ea typeface="Times New Roman"/>
                          <a:cs typeface="+mn-cs"/>
                        </a:rPr>
                        <a:t>dục</a:t>
                      </a:r>
                      <a:r>
                        <a:rPr kumimoji="0" lang="en-US" sz="1800" b="0" i="0" u="none" strike="noStrike" kern="1200" cap="none" spc="0" normalizeH="0" baseline="0" noProof="0" dirty="0" smtClean="0">
                          <a:ln>
                            <a:noFill/>
                          </a:ln>
                          <a:solidFill>
                            <a:srgbClr val="000000"/>
                          </a:solidFill>
                          <a:effectLst/>
                          <a:uLnTx/>
                          <a:uFillTx/>
                          <a:latin typeface="+mn-lt"/>
                          <a:ea typeface="Times New Roman"/>
                          <a:cs typeface="+mn-cs"/>
                        </a:rPr>
                        <a:t> </a:t>
                      </a:r>
                      <a:r>
                        <a:rPr kumimoji="0" lang="en-US" sz="1800" b="0" i="0" u="none" strike="noStrike" kern="1200" cap="none" spc="0" normalizeH="0" baseline="0" noProof="0" dirty="0" err="1" smtClean="0">
                          <a:ln>
                            <a:noFill/>
                          </a:ln>
                          <a:solidFill>
                            <a:srgbClr val="000000"/>
                          </a:solidFill>
                          <a:effectLst/>
                          <a:uLnTx/>
                          <a:uFillTx/>
                          <a:latin typeface="+mn-lt"/>
                          <a:ea typeface="Times New Roman"/>
                          <a:cs typeface="+mn-cs"/>
                        </a:rPr>
                        <a:t>nghệ</a:t>
                      </a:r>
                      <a:r>
                        <a:rPr kumimoji="0" lang="en-US" sz="1800" b="0" i="0" u="none" strike="noStrike" kern="1200" cap="none" spc="0" normalizeH="0" baseline="0" noProof="0" dirty="0" smtClean="0">
                          <a:ln>
                            <a:noFill/>
                          </a:ln>
                          <a:solidFill>
                            <a:srgbClr val="000000"/>
                          </a:solidFill>
                          <a:effectLst/>
                          <a:uLnTx/>
                          <a:uFillTx/>
                          <a:latin typeface="+mn-lt"/>
                          <a:ea typeface="Times New Roman"/>
                          <a:cs typeface="+mn-cs"/>
                        </a:rPr>
                        <a:t> </a:t>
                      </a:r>
                      <a:r>
                        <a:rPr kumimoji="0" lang="en-US" sz="1800" b="0" i="0" u="none" strike="noStrike" kern="1200" cap="none" spc="0" normalizeH="0" baseline="0" noProof="0" dirty="0" err="1" smtClean="0">
                          <a:ln>
                            <a:noFill/>
                          </a:ln>
                          <a:solidFill>
                            <a:srgbClr val="000000"/>
                          </a:solidFill>
                          <a:effectLst/>
                          <a:uLnTx/>
                          <a:uFillTx/>
                          <a:latin typeface="+mn-lt"/>
                          <a:ea typeface="Times New Roman"/>
                          <a:cs typeface="+mn-cs"/>
                        </a:rPr>
                        <a:t>thuật</a:t>
                      </a:r>
                      <a:endParaRPr lang="en-US"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marL="0" marR="0" algn="ctr">
                        <a:lnSpc>
                          <a:spcPct val="115000"/>
                        </a:lnSpc>
                        <a:spcBef>
                          <a:spcPts val="0"/>
                        </a:spcBef>
                        <a:spcAft>
                          <a:spcPts val="0"/>
                        </a:spcAft>
                      </a:pPr>
                      <a:r>
                        <a:rPr lang="en-US" sz="1800" dirty="0">
                          <a:effectLst/>
                          <a:latin typeface="+mn-lt"/>
                          <a:ea typeface="Times New Roman"/>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51792">
                <a:tc vMerge="1">
                  <a:txBody>
                    <a:bodyPr/>
                    <a:lstStyle/>
                    <a:p>
                      <a:pPr marL="76200" marR="0" algn="just">
                        <a:lnSpc>
                          <a:spcPct val="115000"/>
                        </a:lnSpc>
                        <a:spcBef>
                          <a:spcPts val="0"/>
                        </a:spcBef>
                        <a:spcAft>
                          <a:spcPts val="0"/>
                        </a:spcAft>
                      </a:pPr>
                      <a:endParaRPr lang="en-US" sz="1600" dirty="0">
                        <a:effectLst/>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54894">
                <a:tc vMerge="1">
                  <a:txBody>
                    <a:bodyPr/>
                    <a:lstStyle/>
                    <a:p>
                      <a:endParaRPr lang="en-US"/>
                    </a:p>
                  </a:txBody>
                  <a:tcPr/>
                </a:tc>
                <a:tc rowSpan="2">
                  <a:txBody>
                    <a:bodyPr/>
                    <a:lstStyle/>
                    <a:p>
                      <a:pPr marL="0" marR="0" algn="ctr">
                        <a:lnSpc>
                          <a:spcPct val="115000"/>
                        </a:lnSpc>
                        <a:spcBef>
                          <a:spcPts val="0"/>
                        </a:spcBef>
                        <a:spcAft>
                          <a:spcPts val="0"/>
                        </a:spcAft>
                      </a:pPr>
                      <a:r>
                        <a:rPr lang="en-US" sz="1800" dirty="0">
                          <a:effectLst/>
                          <a:latin typeface="+mn-lt"/>
                          <a:ea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196898">
                <a:tc>
                  <a:txBody>
                    <a:bodyPr/>
                    <a:lstStyle/>
                    <a:p>
                      <a:pPr marL="76200" marR="0" algn="just">
                        <a:lnSpc>
                          <a:spcPct val="115000"/>
                        </a:lnSpc>
                        <a:spcBef>
                          <a:spcPts val="0"/>
                        </a:spcBef>
                        <a:spcAft>
                          <a:spcPts val="0"/>
                        </a:spcAft>
                      </a:pPr>
                      <a:endParaRPr lang="en-US"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r>
              <a:tr h="31702">
                <a:tc>
                  <a:txBody>
                    <a:bodyPr/>
                    <a:lstStyle/>
                    <a:p>
                      <a:pPr marL="0" marR="0" algn="just">
                        <a:lnSpc>
                          <a:spcPct val="115000"/>
                        </a:lnSpc>
                        <a:spcBef>
                          <a:spcPts val="0"/>
                        </a:spcBef>
                        <a:spcAft>
                          <a:spcPts val="0"/>
                        </a:spcAft>
                      </a:pPr>
                      <a:r>
                        <a:rPr lang="en-US" sz="1800" dirty="0">
                          <a:effectLst/>
                          <a:latin typeface="+mn-lt"/>
                          <a:ea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n-lt"/>
                          <a:ea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97253">
                <a:tc>
                  <a:txBody>
                    <a:bodyPr/>
                    <a:lstStyle/>
                    <a:p>
                      <a:pPr marL="76200" marR="0" algn="just">
                        <a:lnSpc>
                          <a:spcPct val="115000"/>
                        </a:lnSpc>
                        <a:spcBef>
                          <a:spcPts val="0"/>
                        </a:spcBef>
                        <a:spcAft>
                          <a:spcPts val="0"/>
                        </a:spcAft>
                      </a:pPr>
                      <a:r>
                        <a:rPr lang="en-US" sz="1800" dirty="0" err="1">
                          <a:effectLst/>
                          <a:latin typeface="+mn-lt"/>
                          <a:ea typeface="Times New Roman"/>
                        </a:rPr>
                        <a:t>Phòng</a:t>
                      </a:r>
                      <a:r>
                        <a:rPr lang="en-US" sz="1800" dirty="0">
                          <a:effectLst/>
                          <a:latin typeface="+mn-lt"/>
                          <a:ea typeface="Times New Roman"/>
                        </a:rPr>
                        <a:t> </a:t>
                      </a:r>
                      <a:r>
                        <a:rPr lang="en-US" sz="1800" dirty="0" err="1">
                          <a:effectLst/>
                          <a:latin typeface="+mn-lt"/>
                          <a:ea typeface="Times New Roman"/>
                        </a:rPr>
                        <a:t>ngủ</a:t>
                      </a:r>
                      <a:r>
                        <a:rPr lang="en-US" sz="1800" dirty="0">
                          <a:effectLst/>
                          <a:latin typeface="+mn-lt"/>
                          <a:ea typeface="Times New Roman"/>
                        </a:rPr>
                        <a:t>, </a:t>
                      </a:r>
                      <a:r>
                        <a:rPr lang="en-US" sz="1800" dirty="0" err="1">
                          <a:effectLst/>
                          <a:latin typeface="+mn-lt"/>
                          <a:ea typeface="Times New Roman"/>
                        </a:rPr>
                        <a:t>phòng</a:t>
                      </a:r>
                      <a:r>
                        <a:rPr lang="en-US" sz="1800" dirty="0">
                          <a:effectLst/>
                          <a:latin typeface="+mn-lt"/>
                          <a:ea typeface="Times New Roman"/>
                        </a:rPr>
                        <a:t> y </a:t>
                      </a:r>
                      <a:r>
                        <a:rPr lang="en-US" sz="1800" dirty="0" err="1">
                          <a:effectLst/>
                          <a:latin typeface="+mn-lt"/>
                          <a:ea typeface="Times New Roman"/>
                        </a:rPr>
                        <a:t>tế</a:t>
                      </a:r>
                      <a:endParaRPr lang="en-US"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effectLst/>
                          <a:latin typeface="+mn-lt"/>
                          <a:ea typeface="Times New Roman"/>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51792">
                <a:tc>
                  <a:txBody>
                    <a:bodyPr/>
                    <a:lstStyle/>
                    <a:p>
                      <a:pPr marL="0" marR="0" algn="just">
                        <a:lnSpc>
                          <a:spcPct val="115000"/>
                        </a:lnSpc>
                        <a:spcBef>
                          <a:spcPts val="0"/>
                        </a:spcBef>
                        <a:spcAft>
                          <a:spcPts val="0"/>
                        </a:spcAft>
                      </a:pPr>
                      <a:r>
                        <a:rPr lang="en-US" sz="1800" dirty="0">
                          <a:effectLst/>
                          <a:latin typeface="+mn-lt"/>
                          <a:ea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n-lt"/>
                          <a:ea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407875">
                <a:tc>
                  <a:txBody>
                    <a:bodyPr/>
                    <a:lstStyle/>
                    <a:p>
                      <a:pPr marL="76200" marR="0" algn="just">
                        <a:lnSpc>
                          <a:spcPct val="115000"/>
                        </a:lnSpc>
                        <a:spcBef>
                          <a:spcPts val="0"/>
                        </a:spcBef>
                        <a:spcAft>
                          <a:spcPts val="0"/>
                        </a:spcAft>
                      </a:pPr>
                      <a:r>
                        <a:rPr lang="en-US" sz="1800" dirty="0" err="1">
                          <a:effectLst/>
                          <a:latin typeface="+mn-lt"/>
                          <a:ea typeface="Times New Roman"/>
                        </a:rPr>
                        <a:t>Các</a:t>
                      </a:r>
                      <a:r>
                        <a:rPr lang="en-US" sz="1800" dirty="0">
                          <a:effectLst/>
                          <a:latin typeface="+mn-lt"/>
                          <a:ea typeface="Times New Roman"/>
                        </a:rPr>
                        <a:t> </a:t>
                      </a:r>
                      <a:r>
                        <a:rPr lang="en-US" sz="1800" dirty="0" err="1">
                          <a:effectLst/>
                          <a:latin typeface="+mn-lt"/>
                          <a:ea typeface="Times New Roman"/>
                        </a:rPr>
                        <a:t>phòng</a:t>
                      </a:r>
                      <a:r>
                        <a:rPr lang="en-US" sz="1800" dirty="0">
                          <a:effectLst/>
                          <a:latin typeface="+mn-lt"/>
                          <a:ea typeface="Times New Roman"/>
                        </a:rPr>
                        <a:t> </a:t>
                      </a:r>
                      <a:r>
                        <a:rPr lang="en-US" sz="1800" dirty="0" err="1">
                          <a:effectLst/>
                          <a:latin typeface="+mn-lt"/>
                          <a:ea typeface="Times New Roman"/>
                        </a:rPr>
                        <a:t>khác</a:t>
                      </a:r>
                      <a:endParaRPr lang="en-US" sz="1800" dirty="0">
                        <a:effectLst/>
                        <a:latin typeface="+mn-lt"/>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dirty="0">
                          <a:effectLst/>
                          <a:latin typeface="+mn-lt"/>
                          <a:ea typeface="Times New Roman"/>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just">
                        <a:lnSpc>
                          <a:spcPct val="115000"/>
                        </a:lnSpc>
                        <a:spcBef>
                          <a:spcPts val="0"/>
                        </a:spcBef>
                        <a:spcAft>
                          <a:spcPts val="0"/>
                        </a:spcAft>
                      </a:pPr>
                      <a:r>
                        <a:rPr lang="en-US" sz="120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r h="351792">
                <a:tc>
                  <a:txBody>
                    <a:bodyPr/>
                    <a:lstStyle/>
                    <a:p>
                      <a:pPr marL="0" marR="0" algn="just">
                        <a:lnSpc>
                          <a:spcPct val="115000"/>
                        </a:lnSpc>
                        <a:spcBef>
                          <a:spcPts val="0"/>
                        </a:spcBef>
                        <a:spcAft>
                          <a:spcPts val="0"/>
                        </a:spcAft>
                      </a:pPr>
                      <a:r>
                        <a:rPr lang="en-US" sz="1800" dirty="0">
                          <a:effectLst/>
                          <a:latin typeface="+mn-lt"/>
                          <a:ea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mn-lt"/>
                          <a:ea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effectLst/>
                          <a:latin typeface="Times New Roman"/>
                          <a:ea typeface="Times New Roman"/>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2753087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934200" cy="533400"/>
          </a:xfrm>
        </p:spPr>
        <p:txBody>
          <a:bodyPr/>
          <a:lstStyle/>
          <a:p>
            <a:r>
              <a:rPr lang="en-US" sz="3200" dirty="0" err="1" smtClean="0">
                <a:solidFill>
                  <a:srgbClr val="002060"/>
                </a:solidFill>
              </a:rPr>
              <a:t>Chiếu</a:t>
            </a:r>
            <a:r>
              <a:rPr lang="en-US" sz="3200" dirty="0" smtClean="0">
                <a:solidFill>
                  <a:srgbClr val="002060"/>
                </a:solidFill>
              </a:rPr>
              <a:t> </a:t>
            </a:r>
            <a:r>
              <a:rPr lang="en-US" sz="3200" dirty="0" err="1" smtClean="0">
                <a:solidFill>
                  <a:srgbClr val="002060"/>
                </a:solidFill>
              </a:rPr>
              <a:t>sáng</a:t>
            </a:r>
            <a:r>
              <a:rPr lang="en-US" sz="3200" dirty="0" smtClean="0">
                <a:solidFill>
                  <a:srgbClr val="002060"/>
                </a:solidFill>
              </a:rPr>
              <a:t> </a:t>
            </a:r>
            <a:r>
              <a:rPr lang="en-US" sz="3200" dirty="0" err="1" smtClean="0">
                <a:solidFill>
                  <a:srgbClr val="002060"/>
                </a:solidFill>
              </a:rPr>
              <a:t>nhân</a:t>
            </a:r>
            <a:r>
              <a:rPr lang="en-US" sz="3200" dirty="0" smtClean="0">
                <a:solidFill>
                  <a:srgbClr val="002060"/>
                </a:solidFill>
              </a:rPr>
              <a:t> </a:t>
            </a:r>
            <a:r>
              <a:rPr lang="en-US" sz="3200" dirty="0" err="1" smtClean="0">
                <a:solidFill>
                  <a:srgbClr val="002060"/>
                </a:solidFill>
              </a:rPr>
              <a:t>tao</a:t>
            </a:r>
            <a:endParaRPr lang="en-US" sz="3200" dirty="0">
              <a:solidFill>
                <a:srgbClr val="002060"/>
              </a:solidFill>
            </a:endParaRPr>
          </a:p>
        </p:txBody>
      </p:sp>
      <p:sp>
        <p:nvSpPr>
          <p:cNvPr id="3" name="Content Placeholder 2"/>
          <p:cNvSpPr>
            <a:spLocks noGrp="1"/>
          </p:cNvSpPr>
          <p:nvPr>
            <p:ph idx="1"/>
          </p:nvPr>
        </p:nvSpPr>
        <p:spPr>
          <a:xfrm>
            <a:off x="838200" y="1219200"/>
            <a:ext cx="8077200" cy="4724400"/>
          </a:xfrm>
        </p:spPr>
        <p:txBody>
          <a:bodyPr/>
          <a:lstStyle/>
          <a:p>
            <a:pPr lvl="0" eaLnBrk="0" hangingPunct="0">
              <a:lnSpc>
                <a:spcPts val="3500"/>
              </a:lnSpc>
              <a:spcBef>
                <a:spcPct val="0"/>
              </a:spcBef>
              <a:buFont typeface="Times New Roman" pitchFamily="18" charset="0"/>
              <a:buChar char="-"/>
              <a:defRPr/>
            </a:pPr>
            <a:r>
              <a:rPr lang="en-US" sz="2400" kern="1200" dirty="0" err="1" smtClean="0">
                <a:latin typeface="+mj-lt"/>
              </a:rPr>
              <a:t>Đèn</a:t>
            </a:r>
            <a:r>
              <a:rPr lang="en-US" sz="2400" kern="1200" dirty="0" smtClean="0">
                <a:latin typeface="+mj-lt"/>
              </a:rPr>
              <a:t> </a:t>
            </a:r>
            <a:r>
              <a:rPr lang="en-US" sz="2400" kern="1200" dirty="0" err="1">
                <a:latin typeface="+mj-lt"/>
              </a:rPr>
              <a:t>sử</a:t>
            </a:r>
            <a:r>
              <a:rPr lang="en-US" sz="2400" kern="1200" dirty="0">
                <a:latin typeface="+mj-lt"/>
              </a:rPr>
              <a:t> </a:t>
            </a:r>
            <a:r>
              <a:rPr lang="en-US" sz="2400" kern="1200" dirty="0" err="1">
                <a:latin typeface="+mj-lt"/>
              </a:rPr>
              <a:t>dụng</a:t>
            </a:r>
            <a:r>
              <a:rPr lang="en-US" sz="2400" kern="1200" dirty="0">
                <a:latin typeface="+mj-lt"/>
              </a:rPr>
              <a:t> </a:t>
            </a:r>
            <a:r>
              <a:rPr lang="en-US" sz="2400" kern="1200" dirty="0" err="1">
                <a:latin typeface="+mj-lt"/>
              </a:rPr>
              <a:t>cho</a:t>
            </a:r>
            <a:r>
              <a:rPr lang="en-US" sz="2400" kern="1200" dirty="0">
                <a:latin typeface="+mj-lt"/>
              </a:rPr>
              <a:t> </a:t>
            </a:r>
            <a:r>
              <a:rPr lang="en-US" sz="2400" kern="1200" dirty="0" err="1">
                <a:latin typeface="+mj-lt"/>
              </a:rPr>
              <a:t>các</a:t>
            </a:r>
            <a:r>
              <a:rPr lang="en-US" sz="2400" kern="1200" dirty="0">
                <a:latin typeface="+mj-lt"/>
              </a:rPr>
              <a:t> </a:t>
            </a:r>
            <a:r>
              <a:rPr lang="en-US" sz="2400" kern="1200" dirty="0" err="1">
                <a:latin typeface="+mj-lt"/>
              </a:rPr>
              <a:t>phòng</a:t>
            </a:r>
            <a:r>
              <a:rPr lang="en-US" sz="2400" kern="1200" dirty="0">
                <a:latin typeface="+mj-lt"/>
              </a:rPr>
              <a:t> </a:t>
            </a:r>
            <a:r>
              <a:rPr lang="en-US" sz="2400" kern="1200" dirty="0" err="1">
                <a:latin typeface="+mj-lt"/>
              </a:rPr>
              <a:t>cần</a:t>
            </a:r>
            <a:r>
              <a:rPr lang="en-US" sz="2400" kern="1200" dirty="0">
                <a:latin typeface="+mj-lt"/>
              </a:rPr>
              <a:t> </a:t>
            </a:r>
            <a:r>
              <a:rPr lang="en-US" sz="2400" kern="1200" dirty="0" err="1">
                <a:latin typeface="+mj-lt"/>
              </a:rPr>
              <a:t>tránh</a:t>
            </a:r>
            <a:r>
              <a:rPr lang="en-US" sz="2400" kern="1200" dirty="0">
                <a:latin typeface="+mj-lt"/>
              </a:rPr>
              <a:t> </a:t>
            </a:r>
            <a:r>
              <a:rPr lang="en-US" sz="2400" kern="1200" dirty="0" err="1">
                <a:latin typeface="+mj-lt"/>
              </a:rPr>
              <a:t>ánh</a:t>
            </a:r>
            <a:r>
              <a:rPr lang="en-US" sz="2400" kern="1200" dirty="0">
                <a:latin typeface="+mj-lt"/>
              </a:rPr>
              <a:t> </a:t>
            </a:r>
            <a:r>
              <a:rPr lang="en-US" sz="2400" kern="1200" dirty="0" err="1">
                <a:latin typeface="+mj-lt"/>
              </a:rPr>
              <a:t>sáng</a:t>
            </a:r>
            <a:r>
              <a:rPr lang="en-US" sz="2400" kern="1200" dirty="0">
                <a:latin typeface="+mj-lt"/>
              </a:rPr>
              <a:t> </a:t>
            </a:r>
            <a:r>
              <a:rPr lang="en-US" sz="2400" kern="1200" dirty="0" err="1">
                <a:latin typeface="+mj-lt"/>
              </a:rPr>
              <a:t>chói</a:t>
            </a:r>
            <a:r>
              <a:rPr lang="en-US" sz="2400" kern="1200" dirty="0">
                <a:latin typeface="+mj-lt"/>
              </a:rPr>
              <a:t>, </a:t>
            </a:r>
            <a:r>
              <a:rPr lang="en-US" sz="2400" kern="1200" dirty="0" err="1">
                <a:latin typeface="+mj-lt"/>
              </a:rPr>
              <a:t>loá</a:t>
            </a:r>
            <a:r>
              <a:rPr lang="en-US" sz="2400" kern="1200" dirty="0">
                <a:latin typeface="+mj-lt"/>
              </a:rPr>
              <a:t>. </a:t>
            </a:r>
          </a:p>
          <a:p>
            <a:pPr lvl="0" eaLnBrk="0" hangingPunct="0">
              <a:lnSpc>
                <a:spcPts val="3500"/>
              </a:lnSpc>
              <a:spcBef>
                <a:spcPct val="0"/>
              </a:spcBef>
              <a:buFont typeface="Times New Roman" pitchFamily="18" charset="0"/>
              <a:buChar char="-"/>
              <a:defRPr/>
            </a:pPr>
            <a:r>
              <a:rPr lang="en-US" sz="2400" kern="1200" dirty="0" err="1" smtClean="0">
                <a:latin typeface="+mj-lt"/>
              </a:rPr>
              <a:t>Phòng</a:t>
            </a:r>
            <a:r>
              <a:rPr lang="en-US" sz="2400" kern="1200" dirty="0" smtClean="0">
                <a:latin typeface="+mj-lt"/>
              </a:rPr>
              <a:t> </a:t>
            </a:r>
            <a:r>
              <a:rPr lang="en-US" sz="2400" kern="1200" dirty="0" err="1">
                <a:latin typeface="+mj-lt"/>
              </a:rPr>
              <a:t>sinh</a:t>
            </a:r>
            <a:r>
              <a:rPr lang="en-US" sz="2400" kern="1200" dirty="0">
                <a:latin typeface="+mj-lt"/>
              </a:rPr>
              <a:t> </a:t>
            </a:r>
            <a:r>
              <a:rPr lang="en-US" sz="2400" kern="1200" dirty="0" err="1">
                <a:latin typeface="+mj-lt"/>
              </a:rPr>
              <a:t>hoạt</a:t>
            </a:r>
            <a:r>
              <a:rPr lang="en-US" sz="2400" kern="1200" dirty="0">
                <a:latin typeface="+mj-lt"/>
              </a:rPr>
              <a:t> </a:t>
            </a:r>
            <a:r>
              <a:rPr lang="en-US" sz="2400" kern="1200" dirty="0" err="1">
                <a:latin typeface="+mj-lt"/>
              </a:rPr>
              <a:t>chung</a:t>
            </a:r>
            <a:r>
              <a:rPr lang="en-US" sz="2400" kern="1200" dirty="0">
                <a:latin typeface="+mj-lt"/>
              </a:rPr>
              <a:t>, </a:t>
            </a:r>
            <a:r>
              <a:rPr lang="en-US" sz="2400" kern="1200" dirty="0" err="1">
                <a:latin typeface="+mj-lt"/>
              </a:rPr>
              <a:t>phòng</a:t>
            </a:r>
            <a:r>
              <a:rPr lang="en-US" sz="2400" kern="1200" dirty="0">
                <a:latin typeface="+mj-lt"/>
              </a:rPr>
              <a:t> </a:t>
            </a:r>
            <a:r>
              <a:rPr lang="en-US" sz="2400" kern="1200" dirty="0" err="1">
                <a:latin typeface="+mj-lt"/>
              </a:rPr>
              <a:t>trẻ</a:t>
            </a:r>
            <a:r>
              <a:rPr lang="en-US" sz="2400" kern="1200" dirty="0">
                <a:latin typeface="+mj-lt"/>
              </a:rPr>
              <a:t> </a:t>
            </a:r>
            <a:r>
              <a:rPr lang="en-US" sz="2400" kern="1200" dirty="0" err="1">
                <a:latin typeface="+mj-lt"/>
              </a:rPr>
              <a:t>bú</a:t>
            </a:r>
            <a:r>
              <a:rPr lang="en-US" sz="2400" kern="1200" dirty="0">
                <a:latin typeface="+mj-lt"/>
              </a:rPr>
              <a:t>, </a:t>
            </a:r>
            <a:r>
              <a:rPr lang="en-US" sz="2400" kern="1200" dirty="0" err="1">
                <a:latin typeface="+mj-lt"/>
              </a:rPr>
              <a:t>phòng</a:t>
            </a:r>
            <a:r>
              <a:rPr lang="en-US" sz="2400" kern="1200" dirty="0">
                <a:latin typeface="+mj-lt"/>
              </a:rPr>
              <a:t> </a:t>
            </a:r>
            <a:r>
              <a:rPr lang="en-US" sz="2400" kern="1200" dirty="0" err="1">
                <a:latin typeface="+mj-lt"/>
              </a:rPr>
              <a:t>giáo</a:t>
            </a:r>
            <a:r>
              <a:rPr lang="en-US" sz="2400" kern="1200" dirty="0">
                <a:latin typeface="+mj-lt"/>
              </a:rPr>
              <a:t> </a:t>
            </a:r>
            <a:r>
              <a:rPr lang="en-US" sz="2400" kern="1200" dirty="0" err="1">
                <a:latin typeface="+mj-lt"/>
              </a:rPr>
              <a:t>dục</a:t>
            </a:r>
            <a:r>
              <a:rPr lang="en-US" sz="2400" kern="1200" dirty="0">
                <a:latin typeface="+mj-lt"/>
              </a:rPr>
              <a:t> </a:t>
            </a:r>
            <a:r>
              <a:rPr lang="en-US" sz="2400" kern="1200" dirty="0" err="1">
                <a:latin typeface="+mj-lt"/>
              </a:rPr>
              <a:t>thể</a:t>
            </a:r>
            <a:r>
              <a:rPr lang="en-US" sz="2400" kern="1200" dirty="0">
                <a:latin typeface="+mj-lt"/>
              </a:rPr>
              <a:t> </a:t>
            </a:r>
            <a:r>
              <a:rPr lang="en-US" sz="2400" kern="1200" dirty="0" err="1">
                <a:latin typeface="+mj-lt"/>
              </a:rPr>
              <a:t>chất</a:t>
            </a:r>
            <a:r>
              <a:rPr lang="en-US" sz="2400" kern="1200" dirty="0">
                <a:latin typeface="+mj-lt"/>
              </a:rPr>
              <a:t>, </a:t>
            </a:r>
            <a:r>
              <a:rPr lang="en-US" sz="2400" kern="1200" dirty="0" err="1">
                <a:latin typeface="+mj-lt"/>
              </a:rPr>
              <a:t>phòng</a:t>
            </a:r>
            <a:r>
              <a:rPr lang="en-US" sz="2400" kern="1200" dirty="0">
                <a:latin typeface="+mj-lt"/>
              </a:rPr>
              <a:t> </a:t>
            </a:r>
            <a:r>
              <a:rPr lang="en-US" sz="2400" kern="1200" dirty="0" err="1">
                <a:latin typeface="+mj-lt"/>
              </a:rPr>
              <a:t>giáo</a:t>
            </a:r>
            <a:r>
              <a:rPr lang="en-US" sz="2400" kern="1200" dirty="0">
                <a:latin typeface="+mj-lt"/>
              </a:rPr>
              <a:t> </a:t>
            </a:r>
            <a:r>
              <a:rPr lang="en-US" sz="2400" kern="1200" dirty="0" err="1">
                <a:latin typeface="+mj-lt"/>
              </a:rPr>
              <a:t>dục</a:t>
            </a:r>
            <a:r>
              <a:rPr lang="en-US" sz="2400" kern="1200" dirty="0">
                <a:latin typeface="+mj-lt"/>
              </a:rPr>
              <a:t> </a:t>
            </a:r>
            <a:r>
              <a:rPr lang="en-US" sz="2400" kern="1200" dirty="0" err="1">
                <a:latin typeface="+mj-lt"/>
              </a:rPr>
              <a:t>nghệ</a:t>
            </a:r>
            <a:r>
              <a:rPr lang="en-US" sz="2400" kern="1200" dirty="0">
                <a:latin typeface="+mj-lt"/>
              </a:rPr>
              <a:t> </a:t>
            </a:r>
            <a:r>
              <a:rPr lang="en-US" sz="2400" kern="1200" dirty="0" err="1">
                <a:latin typeface="+mj-lt"/>
              </a:rPr>
              <a:t>thuật</a:t>
            </a:r>
            <a:r>
              <a:rPr lang="en-US" sz="2400" kern="1200" dirty="0">
                <a:latin typeface="+mj-lt"/>
              </a:rPr>
              <a:t>, </a:t>
            </a:r>
            <a:r>
              <a:rPr lang="en-US" sz="2400" kern="1200" dirty="0" err="1">
                <a:latin typeface="+mj-lt"/>
              </a:rPr>
              <a:t>phòng</a:t>
            </a:r>
            <a:r>
              <a:rPr lang="en-US" sz="2400" kern="1200" dirty="0">
                <a:latin typeface="+mj-lt"/>
              </a:rPr>
              <a:t> </a:t>
            </a:r>
            <a:r>
              <a:rPr lang="en-US" sz="2400" kern="1200" dirty="0" err="1">
                <a:latin typeface="+mj-lt"/>
              </a:rPr>
              <a:t>đa</a:t>
            </a:r>
            <a:r>
              <a:rPr lang="en-US" sz="2400" kern="1200" dirty="0">
                <a:latin typeface="+mj-lt"/>
              </a:rPr>
              <a:t> </a:t>
            </a:r>
            <a:r>
              <a:rPr lang="en-US" sz="2400" kern="1200" dirty="0" err="1">
                <a:latin typeface="+mj-lt"/>
              </a:rPr>
              <a:t>chức</a:t>
            </a:r>
            <a:r>
              <a:rPr lang="en-US" sz="2400" kern="1200" dirty="0">
                <a:latin typeface="+mj-lt"/>
              </a:rPr>
              <a:t> </a:t>
            </a:r>
            <a:r>
              <a:rPr lang="en-US" sz="2400" kern="1200" dirty="0" err="1">
                <a:latin typeface="+mj-lt"/>
              </a:rPr>
              <a:t>năng</a:t>
            </a:r>
            <a:r>
              <a:rPr lang="en-US" sz="2400" kern="1200" dirty="0">
                <a:latin typeface="+mj-lt"/>
              </a:rPr>
              <a:t>, </a:t>
            </a:r>
            <a:r>
              <a:rPr lang="en-US" sz="2400" kern="1200" dirty="0" err="1">
                <a:latin typeface="+mj-lt"/>
              </a:rPr>
              <a:t>phòng</a:t>
            </a:r>
            <a:r>
              <a:rPr lang="en-US" sz="2400" kern="1200" dirty="0">
                <a:latin typeface="+mj-lt"/>
              </a:rPr>
              <a:t> y </a:t>
            </a:r>
            <a:r>
              <a:rPr lang="en-US" sz="2400" kern="1200" dirty="0" err="1">
                <a:latin typeface="+mj-lt"/>
              </a:rPr>
              <a:t>tế</a:t>
            </a:r>
            <a:r>
              <a:rPr lang="en-US" sz="2400" kern="1200" dirty="0">
                <a:latin typeface="+mj-lt"/>
              </a:rPr>
              <a:t>, </a:t>
            </a:r>
            <a:r>
              <a:rPr lang="en-US" sz="2400" kern="1200" dirty="0" err="1">
                <a:latin typeface="+mj-lt"/>
              </a:rPr>
              <a:t>nên</a:t>
            </a:r>
            <a:r>
              <a:rPr lang="en-US" sz="2400" kern="1200" dirty="0">
                <a:latin typeface="+mj-lt"/>
              </a:rPr>
              <a:t> </a:t>
            </a:r>
            <a:r>
              <a:rPr lang="en-US" sz="2400" kern="1200" dirty="0" err="1">
                <a:latin typeface="+mj-lt"/>
              </a:rPr>
              <a:t>dùng</a:t>
            </a:r>
            <a:r>
              <a:rPr lang="en-US" sz="2400" kern="1200" dirty="0">
                <a:latin typeface="+mj-lt"/>
              </a:rPr>
              <a:t> </a:t>
            </a:r>
            <a:r>
              <a:rPr lang="en-US" sz="2400" kern="1200" dirty="0" err="1">
                <a:latin typeface="+mj-lt"/>
              </a:rPr>
              <a:t>đèn</a:t>
            </a:r>
            <a:r>
              <a:rPr lang="en-US" sz="2400" kern="1200" dirty="0">
                <a:latin typeface="+mj-lt"/>
              </a:rPr>
              <a:t> </a:t>
            </a:r>
            <a:r>
              <a:rPr lang="en-US" sz="2400" kern="1200" dirty="0" err="1">
                <a:latin typeface="+mj-lt"/>
              </a:rPr>
              <a:t>chiếu</a:t>
            </a:r>
            <a:r>
              <a:rPr lang="en-US" sz="2400" kern="1200" dirty="0">
                <a:latin typeface="+mj-lt"/>
              </a:rPr>
              <a:t> </a:t>
            </a:r>
            <a:r>
              <a:rPr lang="en-US" sz="2400" kern="1200" dirty="0" err="1">
                <a:latin typeface="+mj-lt"/>
              </a:rPr>
              <a:t>sáng</a:t>
            </a:r>
            <a:r>
              <a:rPr lang="en-US" sz="2400" kern="1200" dirty="0">
                <a:latin typeface="+mj-lt"/>
              </a:rPr>
              <a:t> </a:t>
            </a:r>
            <a:r>
              <a:rPr lang="en-US" sz="2400" kern="1200" dirty="0" err="1">
                <a:latin typeface="+mj-lt"/>
              </a:rPr>
              <a:t>có</a:t>
            </a:r>
            <a:r>
              <a:rPr lang="en-US" sz="2400" kern="1200" dirty="0">
                <a:latin typeface="+mj-lt"/>
              </a:rPr>
              <a:t> </a:t>
            </a:r>
            <a:r>
              <a:rPr lang="en-US" sz="2400" kern="1200" dirty="0" err="1">
                <a:latin typeface="+mj-lt"/>
              </a:rPr>
              <a:t>nguồn</a:t>
            </a:r>
            <a:r>
              <a:rPr lang="en-US" sz="2400" kern="1200" dirty="0">
                <a:latin typeface="+mj-lt"/>
              </a:rPr>
              <a:t> </a:t>
            </a:r>
            <a:r>
              <a:rPr lang="en-US" sz="2400" kern="1200" dirty="0" err="1">
                <a:latin typeface="+mj-lt"/>
              </a:rPr>
              <a:t>ánh</a:t>
            </a:r>
            <a:r>
              <a:rPr lang="en-US" sz="2400" kern="1200" dirty="0">
                <a:latin typeface="+mj-lt"/>
              </a:rPr>
              <a:t> </a:t>
            </a:r>
            <a:r>
              <a:rPr lang="en-US" sz="2400" kern="1200" dirty="0" err="1">
                <a:latin typeface="+mj-lt"/>
              </a:rPr>
              <a:t>sáng</a:t>
            </a:r>
            <a:r>
              <a:rPr lang="en-US" sz="2400" kern="1200" dirty="0">
                <a:latin typeface="+mj-lt"/>
              </a:rPr>
              <a:t> </a:t>
            </a:r>
            <a:r>
              <a:rPr lang="en-US" sz="2400" kern="1200" dirty="0" err="1">
                <a:latin typeface="+mj-lt"/>
              </a:rPr>
              <a:t>tương</a:t>
            </a:r>
            <a:r>
              <a:rPr lang="en-US" sz="2400" kern="1200" dirty="0">
                <a:latin typeface="+mj-lt"/>
              </a:rPr>
              <a:t> </a:t>
            </a:r>
            <a:r>
              <a:rPr lang="en-US" sz="2400" kern="1200" dirty="0" err="1">
                <a:latin typeface="+mj-lt"/>
              </a:rPr>
              <a:t>đương</a:t>
            </a:r>
            <a:r>
              <a:rPr lang="en-US" sz="2400" kern="1200" dirty="0">
                <a:latin typeface="+mj-lt"/>
              </a:rPr>
              <a:t> </a:t>
            </a:r>
            <a:r>
              <a:rPr lang="en-US" sz="2400" kern="1200" dirty="0" err="1">
                <a:latin typeface="+mj-lt"/>
              </a:rPr>
              <a:t>với</a:t>
            </a:r>
            <a:r>
              <a:rPr lang="en-US" sz="2400" kern="1200" dirty="0">
                <a:latin typeface="+mj-lt"/>
              </a:rPr>
              <a:t> </a:t>
            </a:r>
            <a:r>
              <a:rPr lang="en-US" sz="2400" kern="1200" dirty="0" err="1">
                <a:latin typeface="+mj-lt"/>
              </a:rPr>
              <a:t>ánh</a:t>
            </a:r>
            <a:r>
              <a:rPr lang="en-US" sz="2400" kern="1200" dirty="0">
                <a:latin typeface="+mj-lt"/>
              </a:rPr>
              <a:t> </a:t>
            </a:r>
            <a:r>
              <a:rPr lang="en-US" sz="2400" kern="1200" dirty="0" err="1">
                <a:latin typeface="+mj-lt"/>
              </a:rPr>
              <a:t>sáng</a:t>
            </a:r>
            <a:r>
              <a:rPr lang="en-US" sz="2400" kern="1200" dirty="0">
                <a:latin typeface="+mj-lt"/>
              </a:rPr>
              <a:t> ban </a:t>
            </a:r>
            <a:r>
              <a:rPr lang="en-US" sz="2400" kern="1200" dirty="0" err="1">
                <a:latin typeface="+mj-lt"/>
              </a:rPr>
              <a:t>ngày</a:t>
            </a:r>
            <a:r>
              <a:rPr lang="en-US" sz="2400" kern="1200" dirty="0">
                <a:latin typeface="+mj-lt"/>
              </a:rPr>
              <a:t>. </a:t>
            </a:r>
            <a:r>
              <a:rPr lang="en-US" sz="2400" kern="1200" dirty="0" err="1">
                <a:latin typeface="+mj-lt"/>
              </a:rPr>
              <a:t>Các</a:t>
            </a:r>
            <a:r>
              <a:rPr lang="en-US" sz="2400" kern="1200" dirty="0">
                <a:latin typeface="+mj-lt"/>
              </a:rPr>
              <a:t> </a:t>
            </a:r>
            <a:r>
              <a:rPr lang="en-US" sz="2400" kern="1200" dirty="0" err="1">
                <a:latin typeface="+mj-lt"/>
              </a:rPr>
              <a:t>phòng</a:t>
            </a:r>
            <a:r>
              <a:rPr lang="en-US" sz="2400" kern="1200" dirty="0">
                <a:latin typeface="+mj-lt"/>
              </a:rPr>
              <a:t> </a:t>
            </a:r>
            <a:r>
              <a:rPr lang="en-US" sz="2400" kern="1200" dirty="0" err="1">
                <a:latin typeface="+mj-lt"/>
              </a:rPr>
              <a:t>khác</a:t>
            </a:r>
            <a:r>
              <a:rPr lang="en-US" sz="2400" kern="1200" dirty="0">
                <a:latin typeface="+mj-lt"/>
              </a:rPr>
              <a:t> </a:t>
            </a:r>
            <a:r>
              <a:rPr lang="en-US" sz="2400" kern="1200" dirty="0" err="1">
                <a:latin typeface="+mj-lt"/>
              </a:rPr>
              <a:t>có</a:t>
            </a:r>
            <a:r>
              <a:rPr lang="en-US" sz="2400" kern="1200" dirty="0">
                <a:latin typeface="+mj-lt"/>
              </a:rPr>
              <a:t> </a:t>
            </a:r>
            <a:r>
              <a:rPr lang="en-US" sz="2400" kern="1200" dirty="0" err="1">
                <a:latin typeface="+mj-lt"/>
              </a:rPr>
              <a:t>thể</a:t>
            </a:r>
            <a:r>
              <a:rPr lang="en-US" sz="2400" kern="1200" dirty="0">
                <a:latin typeface="+mj-lt"/>
              </a:rPr>
              <a:t> </a:t>
            </a:r>
            <a:r>
              <a:rPr lang="en-US" sz="2400" kern="1200" dirty="0" err="1">
                <a:latin typeface="+mj-lt"/>
              </a:rPr>
              <a:t>dùng</a:t>
            </a:r>
            <a:r>
              <a:rPr lang="en-US" sz="2400" kern="1200" dirty="0">
                <a:latin typeface="+mj-lt"/>
              </a:rPr>
              <a:t> </a:t>
            </a:r>
            <a:r>
              <a:rPr lang="en-US" sz="2400" kern="1200" dirty="0" err="1">
                <a:latin typeface="+mj-lt"/>
              </a:rPr>
              <a:t>đèn</a:t>
            </a:r>
            <a:r>
              <a:rPr lang="en-US" sz="2400" kern="1200" dirty="0">
                <a:latin typeface="+mj-lt"/>
              </a:rPr>
              <a:t> </a:t>
            </a:r>
            <a:r>
              <a:rPr lang="en-US" sz="2400" kern="1200" dirty="0" err="1">
                <a:latin typeface="+mj-lt"/>
              </a:rPr>
              <a:t>nung</a:t>
            </a:r>
            <a:r>
              <a:rPr lang="en-US" sz="2400" kern="1200" dirty="0">
                <a:latin typeface="+mj-lt"/>
              </a:rPr>
              <a:t> </a:t>
            </a:r>
            <a:r>
              <a:rPr lang="en-US" sz="2400" kern="1200" dirty="0" err="1">
                <a:latin typeface="+mj-lt"/>
              </a:rPr>
              <a:t>sáng</a:t>
            </a:r>
            <a:r>
              <a:rPr lang="en-US" sz="2400" kern="1200" dirty="0">
                <a:latin typeface="+mj-lt"/>
              </a:rPr>
              <a:t>. </a:t>
            </a:r>
            <a:r>
              <a:rPr lang="en-US" sz="2400" kern="1200" dirty="0" err="1">
                <a:latin typeface="+mj-lt"/>
              </a:rPr>
              <a:t>Khi</a:t>
            </a:r>
            <a:r>
              <a:rPr lang="en-US" sz="2400" kern="1200" dirty="0">
                <a:latin typeface="+mj-lt"/>
              </a:rPr>
              <a:t> </a:t>
            </a:r>
            <a:r>
              <a:rPr lang="en-US" sz="2400" kern="1200" dirty="0" err="1">
                <a:latin typeface="+mj-lt"/>
              </a:rPr>
              <a:t>dùng</a:t>
            </a:r>
            <a:r>
              <a:rPr lang="en-US" sz="2400" kern="1200" dirty="0">
                <a:latin typeface="+mj-lt"/>
              </a:rPr>
              <a:t> </a:t>
            </a:r>
            <a:r>
              <a:rPr lang="en-US" sz="2400" kern="1200" dirty="0" err="1">
                <a:latin typeface="+mj-lt"/>
              </a:rPr>
              <a:t>đèn</a:t>
            </a:r>
            <a:r>
              <a:rPr lang="en-US" sz="2400" kern="1200" dirty="0">
                <a:latin typeface="+mj-lt"/>
              </a:rPr>
              <a:t> </a:t>
            </a:r>
            <a:r>
              <a:rPr lang="en-US" sz="2400" kern="1200" dirty="0" err="1">
                <a:latin typeface="+mj-lt"/>
              </a:rPr>
              <a:t>huỳnh</a:t>
            </a:r>
            <a:r>
              <a:rPr lang="en-US" sz="2400" kern="1200" dirty="0">
                <a:latin typeface="+mj-lt"/>
              </a:rPr>
              <a:t> </a:t>
            </a:r>
            <a:r>
              <a:rPr lang="en-US" sz="2400" kern="1200" dirty="0" err="1">
                <a:latin typeface="+mj-lt"/>
              </a:rPr>
              <a:t>quang</a:t>
            </a:r>
            <a:r>
              <a:rPr lang="en-US" sz="2400" kern="1200" dirty="0">
                <a:latin typeface="+mj-lt"/>
              </a:rPr>
              <a:t>, </a:t>
            </a:r>
            <a:r>
              <a:rPr lang="en-US" sz="2400" kern="1200" dirty="0" err="1">
                <a:latin typeface="+mj-lt"/>
              </a:rPr>
              <a:t>nên</a:t>
            </a:r>
            <a:r>
              <a:rPr lang="en-US" sz="2400" kern="1200" dirty="0">
                <a:latin typeface="+mj-lt"/>
              </a:rPr>
              <a:t> </a:t>
            </a:r>
            <a:r>
              <a:rPr lang="en-US" sz="2400" kern="1200" dirty="0" err="1">
                <a:latin typeface="+mj-lt"/>
              </a:rPr>
              <a:t>hạn</a:t>
            </a:r>
            <a:r>
              <a:rPr lang="en-US" sz="2400" kern="1200" dirty="0">
                <a:latin typeface="+mj-lt"/>
              </a:rPr>
              <a:t> </a:t>
            </a:r>
            <a:r>
              <a:rPr lang="en-US" sz="2400" kern="1200" dirty="0" err="1">
                <a:latin typeface="+mj-lt"/>
              </a:rPr>
              <a:t>chế</a:t>
            </a:r>
            <a:r>
              <a:rPr lang="en-US" sz="2400" kern="1200" dirty="0">
                <a:latin typeface="+mj-lt"/>
              </a:rPr>
              <a:t> </a:t>
            </a:r>
            <a:r>
              <a:rPr lang="en-US" sz="2400" kern="1200" dirty="0" err="1">
                <a:latin typeface="+mj-lt"/>
              </a:rPr>
              <a:t>và</a:t>
            </a:r>
            <a:r>
              <a:rPr lang="en-US" sz="2400" kern="1200" dirty="0">
                <a:latin typeface="+mj-lt"/>
              </a:rPr>
              <a:t> </a:t>
            </a:r>
            <a:r>
              <a:rPr lang="en-US" sz="2400" kern="1200" dirty="0" err="1">
                <a:latin typeface="+mj-lt"/>
              </a:rPr>
              <a:t>giảm</a:t>
            </a:r>
            <a:r>
              <a:rPr lang="en-US" sz="2400" kern="1200" dirty="0">
                <a:latin typeface="+mj-lt"/>
              </a:rPr>
              <a:t> </a:t>
            </a:r>
            <a:r>
              <a:rPr lang="en-US" sz="2400" kern="1200" dirty="0" err="1">
                <a:latin typeface="+mj-lt"/>
              </a:rPr>
              <a:t>ảnh</a:t>
            </a:r>
            <a:r>
              <a:rPr lang="en-US" sz="2400" kern="1200" dirty="0">
                <a:latin typeface="+mj-lt"/>
              </a:rPr>
              <a:t> </a:t>
            </a:r>
            <a:r>
              <a:rPr lang="en-US" sz="2400" kern="1200" dirty="0" err="1">
                <a:latin typeface="+mj-lt"/>
              </a:rPr>
              <a:t>hưởng</a:t>
            </a:r>
            <a:r>
              <a:rPr lang="en-US" sz="2400" kern="1200" dirty="0">
                <a:latin typeface="+mj-lt"/>
              </a:rPr>
              <a:t> </a:t>
            </a:r>
            <a:r>
              <a:rPr lang="en-US" sz="2400" kern="1200" dirty="0" err="1">
                <a:latin typeface="+mj-lt"/>
              </a:rPr>
              <a:t>của</a:t>
            </a:r>
            <a:r>
              <a:rPr lang="en-US" sz="2400" kern="1200" dirty="0">
                <a:latin typeface="+mj-lt"/>
              </a:rPr>
              <a:t> </a:t>
            </a:r>
            <a:r>
              <a:rPr lang="en-US" sz="2400" kern="1200" dirty="0" err="1">
                <a:latin typeface="+mj-lt"/>
              </a:rPr>
              <a:t>hiệu</a:t>
            </a:r>
            <a:r>
              <a:rPr lang="en-US" sz="2400" kern="1200" dirty="0">
                <a:latin typeface="+mj-lt"/>
              </a:rPr>
              <a:t> </a:t>
            </a:r>
            <a:r>
              <a:rPr lang="en-US" sz="2400" kern="1200" dirty="0" err="1">
                <a:latin typeface="+mj-lt"/>
              </a:rPr>
              <a:t>ứng</a:t>
            </a:r>
            <a:r>
              <a:rPr lang="en-US" sz="2400" kern="1200" dirty="0">
                <a:latin typeface="+mj-lt"/>
              </a:rPr>
              <a:t> </a:t>
            </a:r>
            <a:r>
              <a:rPr lang="en-US" sz="2400" kern="1200" dirty="0" err="1">
                <a:latin typeface="+mj-lt"/>
              </a:rPr>
              <a:t>nhấp</a:t>
            </a:r>
            <a:r>
              <a:rPr lang="en-US" sz="2400" kern="1200" dirty="0">
                <a:latin typeface="+mj-lt"/>
              </a:rPr>
              <a:t> </a:t>
            </a:r>
            <a:r>
              <a:rPr lang="en-US" sz="2400" kern="1200" dirty="0" err="1">
                <a:latin typeface="+mj-lt"/>
              </a:rPr>
              <a:t>nháy</a:t>
            </a:r>
            <a:r>
              <a:rPr lang="en-US" sz="2400" kern="1200" dirty="0">
                <a:latin typeface="+mj-lt"/>
              </a:rPr>
              <a:t>.</a:t>
            </a:r>
            <a:endParaRPr lang="en-US" sz="2400" b="1" kern="1200" dirty="0">
              <a:latin typeface="+mj-lt"/>
              <a:cs typeface="Times New Roman" pitchFamily="18" charset="0"/>
            </a:endParaRPr>
          </a:p>
          <a:p>
            <a:pPr lvl="0">
              <a:lnSpc>
                <a:spcPts val="3500"/>
              </a:lnSpc>
              <a:spcBef>
                <a:spcPct val="0"/>
              </a:spcBef>
              <a:buFont typeface="Times New Roman" pitchFamily="18" charset="0"/>
              <a:buChar char="-"/>
              <a:defRPr/>
            </a:pPr>
            <a:r>
              <a:rPr lang="vi-VN" sz="2400" kern="1200" dirty="0" smtClean="0">
                <a:latin typeface="+mj-lt"/>
                <a:cs typeface="Times New Roman" pitchFamily="18" charset="0"/>
              </a:rPr>
              <a:t>Chi</a:t>
            </a:r>
            <a:r>
              <a:rPr lang="en-US" sz="2400" kern="1200" dirty="0">
                <a:latin typeface="+mj-lt"/>
                <a:cs typeface="Times New Roman" pitchFamily="18" charset="0"/>
              </a:rPr>
              <a:t>ế</a:t>
            </a:r>
            <a:r>
              <a:rPr lang="vi-VN" sz="2400" kern="1200" dirty="0">
                <a:latin typeface="+mj-lt"/>
                <a:cs typeface="Times New Roman" pitchFamily="18" charset="0"/>
              </a:rPr>
              <a:t>u sáng nhân tạo ở hành lang, c</a:t>
            </a:r>
            <a:r>
              <a:rPr lang="en-US" sz="2400" kern="1200" dirty="0">
                <a:latin typeface="+mj-lt"/>
                <a:cs typeface="Times New Roman" pitchFamily="18" charset="0"/>
              </a:rPr>
              <a:t>ầ</a:t>
            </a:r>
            <a:r>
              <a:rPr lang="vi-VN" sz="2400" kern="1200" dirty="0">
                <a:latin typeface="+mj-lt"/>
                <a:cs typeface="Times New Roman" pitchFamily="18" charset="0"/>
              </a:rPr>
              <a:t>u thang bảo đảm không nhỏ hơn 100 Lux, các phòng khác bảo đảm không nh</a:t>
            </a:r>
            <a:r>
              <a:rPr lang="en-US" sz="2400" kern="1200" dirty="0">
                <a:latin typeface="+mj-lt"/>
                <a:cs typeface="Times New Roman" pitchFamily="18" charset="0"/>
              </a:rPr>
              <a:t>ỏ</a:t>
            </a:r>
            <a:r>
              <a:rPr lang="vi-VN" sz="2400" kern="1200" dirty="0">
                <a:latin typeface="+mj-lt"/>
                <a:cs typeface="Times New Roman" pitchFamily="18" charset="0"/>
              </a:rPr>
              <a:t> hơn 300 Lux</a:t>
            </a:r>
            <a:endParaRPr lang="en-US" sz="2400" kern="1200" dirty="0">
              <a:latin typeface="+mj-lt"/>
              <a:cs typeface="Times New Roman" pitchFamily="18" charset="0"/>
            </a:endParaRPr>
          </a:p>
          <a:p>
            <a:pPr>
              <a:lnSpc>
                <a:spcPts val="3500"/>
              </a:lnSpc>
            </a:pPr>
            <a:endParaRPr lang="en-US" sz="2400" dirty="0"/>
          </a:p>
        </p:txBody>
      </p:sp>
    </p:spTree>
    <p:extLst>
      <p:ext uri="{BB962C8B-B14F-4D97-AF65-F5344CB8AC3E}">
        <p14:creationId xmlns:p14="http://schemas.microsoft.com/office/powerpoint/2010/main" val="2605180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45" y="206991"/>
            <a:ext cx="8610600" cy="783609"/>
          </a:xfrm>
        </p:spPr>
        <p:txBody>
          <a:bodyPr/>
          <a:lstStyle/>
          <a:p>
            <a:pPr marL="0" indent="0">
              <a:buNone/>
            </a:pPr>
            <a:r>
              <a:rPr lang="en-US" sz="2400" b="1" dirty="0" err="1" smtClean="0">
                <a:solidFill>
                  <a:srgbClr val="002060"/>
                </a:solidFill>
                <a:effectLst/>
                <a:latin typeface="+mj-lt"/>
                <a:ea typeface="Times New Roman"/>
              </a:rPr>
              <a:t>Chỉ</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tiêu</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độ</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rọi</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tối</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thiểu</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và</a:t>
            </a:r>
            <a:r>
              <a:rPr lang="en-US" sz="2400" b="1" dirty="0" smtClean="0">
                <a:solidFill>
                  <a:srgbClr val="002060"/>
                </a:solidFill>
                <a:effectLst/>
                <a:latin typeface="+mj-lt"/>
                <a:ea typeface="Times New Roman"/>
              </a:rPr>
              <a:t> </a:t>
            </a:r>
          </a:p>
          <a:p>
            <a:pPr marL="0" indent="0">
              <a:buNone/>
            </a:pPr>
            <a:r>
              <a:rPr lang="en-US" sz="2400" b="1" dirty="0" err="1" smtClean="0">
                <a:solidFill>
                  <a:srgbClr val="002060"/>
                </a:solidFill>
                <a:effectLst/>
                <a:latin typeface="+mj-lt"/>
                <a:ea typeface="Times New Roman"/>
              </a:rPr>
              <a:t>chất</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lượng</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chiếu</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sáng</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trong</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trường</a:t>
            </a:r>
            <a:r>
              <a:rPr lang="en-US" sz="2400" b="1" dirty="0" smtClean="0">
                <a:solidFill>
                  <a:srgbClr val="002060"/>
                </a:solidFill>
                <a:effectLst/>
                <a:latin typeface="+mj-lt"/>
                <a:ea typeface="Times New Roman"/>
              </a:rPr>
              <a:t> </a:t>
            </a:r>
            <a:r>
              <a:rPr lang="en-US" sz="2400" b="1" dirty="0" err="1" smtClean="0">
                <a:solidFill>
                  <a:srgbClr val="002060"/>
                </a:solidFill>
                <a:effectLst/>
                <a:latin typeface="+mj-lt"/>
                <a:ea typeface="Times New Roman"/>
              </a:rPr>
              <a:t>mầm</a:t>
            </a:r>
            <a:r>
              <a:rPr lang="en-US" sz="2400" b="1" dirty="0" smtClean="0">
                <a:solidFill>
                  <a:srgbClr val="002060"/>
                </a:solidFill>
                <a:effectLst/>
                <a:latin typeface="+mj-lt"/>
                <a:ea typeface="Times New Roman"/>
              </a:rPr>
              <a:t> non</a:t>
            </a:r>
            <a:endParaRPr lang="en-US" sz="2400" b="1" dirty="0">
              <a:solidFill>
                <a:srgbClr val="002060"/>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110060354"/>
              </p:ext>
            </p:extLst>
          </p:nvPr>
        </p:nvGraphicFramePr>
        <p:xfrm>
          <a:off x="990600" y="1295400"/>
          <a:ext cx="7772400" cy="5211355"/>
        </p:xfrm>
        <a:graphic>
          <a:graphicData uri="http://schemas.openxmlformats.org/drawingml/2006/table">
            <a:tbl>
              <a:tblPr firstRow="1" bandRow="1">
                <a:tableStyleId>{5940675A-B579-460E-94D1-54222C63F5DA}</a:tableStyleId>
              </a:tblPr>
              <a:tblGrid>
                <a:gridCol w="2514600"/>
                <a:gridCol w="914400"/>
                <a:gridCol w="1219200"/>
                <a:gridCol w="1066800"/>
                <a:gridCol w="914400"/>
                <a:gridCol w="1143000"/>
              </a:tblGrid>
              <a:tr h="566783">
                <a:tc>
                  <a:txBody>
                    <a:bodyPr/>
                    <a:lstStyle/>
                    <a:p>
                      <a:pPr algn="ctr"/>
                      <a:r>
                        <a:rPr lang="en-US" sz="1800" dirty="0" err="1" smtClean="0">
                          <a:effectLst/>
                          <a:latin typeface="Times New Roman"/>
                          <a:ea typeface="Times New Roman"/>
                        </a:rPr>
                        <a:t>Loại</a:t>
                      </a:r>
                      <a:r>
                        <a:rPr lang="en-US" sz="1800" dirty="0" smtClean="0">
                          <a:effectLst/>
                          <a:latin typeface="Times New Roman"/>
                          <a:ea typeface="Times New Roman"/>
                        </a:rPr>
                        <a:t> </a:t>
                      </a:r>
                      <a:r>
                        <a:rPr lang="en-US" sz="1800" dirty="0" err="1" smtClean="0">
                          <a:effectLst/>
                          <a:latin typeface="Times New Roman"/>
                          <a:ea typeface="Times New Roman"/>
                        </a:rPr>
                        <a:t>phòng</a:t>
                      </a:r>
                      <a:endParaRPr lang="en-US" dirty="0"/>
                    </a:p>
                  </a:txBody>
                  <a:tcPr/>
                </a:tc>
                <a:tc>
                  <a:txBody>
                    <a:bodyPr/>
                    <a:lstStyle/>
                    <a:p>
                      <a:pPr algn="ctr"/>
                      <a:r>
                        <a:rPr lang="en-US" dirty="0" err="1" smtClean="0"/>
                        <a:t>Độ</a:t>
                      </a:r>
                      <a:r>
                        <a:rPr lang="en-US" baseline="0" dirty="0" smtClean="0"/>
                        <a:t> </a:t>
                      </a:r>
                      <a:r>
                        <a:rPr lang="en-US" baseline="0" dirty="0" err="1" smtClean="0"/>
                        <a:t>rọi</a:t>
                      </a:r>
                      <a:r>
                        <a:rPr lang="en-US" baseline="0" dirty="0" smtClean="0"/>
                        <a:t> (lux)</a:t>
                      </a:r>
                      <a:endParaRPr lang="en-US" dirty="0"/>
                    </a:p>
                  </a:txBody>
                  <a:tcPr/>
                </a:tc>
                <a:tc>
                  <a:txBody>
                    <a:bodyPr/>
                    <a:lstStyle/>
                    <a:p>
                      <a:pPr algn="ctr"/>
                      <a:r>
                        <a:rPr lang="en-US" dirty="0" err="1" smtClean="0"/>
                        <a:t>Mật</a:t>
                      </a:r>
                      <a:r>
                        <a:rPr lang="en-US" dirty="0" smtClean="0"/>
                        <a:t> </a:t>
                      </a:r>
                      <a:r>
                        <a:rPr lang="en-US" dirty="0" err="1" smtClean="0"/>
                        <a:t>độ</a:t>
                      </a:r>
                      <a:r>
                        <a:rPr lang="en-US" baseline="0" dirty="0" smtClean="0"/>
                        <a:t> </a:t>
                      </a:r>
                      <a:r>
                        <a:rPr lang="en-US" baseline="0" dirty="0" err="1" smtClean="0"/>
                        <a:t>công</a:t>
                      </a:r>
                      <a:r>
                        <a:rPr lang="en-US" baseline="0" dirty="0" smtClean="0"/>
                        <a:t> </a:t>
                      </a:r>
                      <a:r>
                        <a:rPr lang="en-US" baseline="0" dirty="0" err="1" smtClean="0"/>
                        <a:t>suất</a:t>
                      </a:r>
                      <a:r>
                        <a:rPr lang="en-US" baseline="0" dirty="0" smtClean="0"/>
                        <a:t> </a:t>
                      </a:r>
                      <a:r>
                        <a:rPr lang="en-US" baseline="0" dirty="0" err="1" smtClean="0"/>
                        <a:t>tối</a:t>
                      </a:r>
                      <a:r>
                        <a:rPr lang="en-US" baseline="0" dirty="0" smtClean="0"/>
                        <a:t> </a:t>
                      </a:r>
                      <a:r>
                        <a:rPr lang="en-US" baseline="0" dirty="0" err="1" smtClean="0"/>
                        <a:t>đa</a:t>
                      </a:r>
                      <a:r>
                        <a:rPr lang="en-US" baseline="0" dirty="0" smtClean="0"/>
                        <a:t> </a:t>
                      </a:r>
                      <a:r>
                        <a:rPr lang="en-US" sz="1800" dirty="0" smtClean="0">
                          <a:effectLst/>
                          <a:latin typeface="Times New Roman"/>
                          <a:ea typeface="Times New Roman"/>
                        </a:rPr>
                        <a:t>(W/m</a:t>
                      </a:r>
                      <a:r>
                        <a:rPr lang="en-US" sz="1800" baseline="30000" dirty="0" smtClean="0">
                          <a:effectLst/>
                          <a:latin typeface="Times New Roman"/>
                          <a:ea typeface="Times New Roman"/>
                        </a:rPr>
                        <a:t>2</a:t>
                      </a:r>
                      <a:r>
                        <a:rPr lang="en-US" sz="1800" dirty="0" smtClean="0">
                          <a:effectLst/>
                          <a:latin typeface="Times New Roman"/>
                          <a:ea typeface="Times New Roman"/>
                        </a:rPr>
                        <a:t>)</a:t>
                      </a:r>
                      <a:endParaRPr lang="en-US" dirty="0"/>
                    </a:p>
                  </a:txBody>
                  <a:tcPr/>
                </a:tc>
                <a:tc>
                  <a:txBody>
                    <a:bodyPr/>
                    <a:lstStyle/>
                    <a:p>
                      <a:pPr algn="ctr"/>
                      <a:r>
                        <a:rPr lang="en-US" dirty="0" err="1" smtClean="0"/>
                        <a:t>Chỉ</a:t>
                      </a:r>
                      <a:r>
                        <a:rPr lang="en-US" dirty="0" smtClean="0"/>
                        <a:t> </a:t>
                      </a:r>
                      <a:r>
                        <a:rPr lang="en-US" dirty="0" err="1" smtClean="0"/>
                        <a:t>số</a:t>
                      </a:r>
                      <a:r>
                        <a:rPr lang="en-US" baseline="0" dirty="0" smtClean="0"/>
                        <a:t> </a:t>
                      </a:r>
                      <a:r>
                        <a:rPr lang="en-US" baseline="0" dirty="0" err="1" smtClean="0"/>
                        <a:t>chói</a:t>
                      </a:r>
                      <a:r>
                        <a:rPr lang="en-US" baseline="0" dirty="0" smtClean="0"/>
                        <a:t> </a:t>
                      </a:r>
                      <a:r>
                        <a:rPr lang="en-US" baseline="0" dirty="0" err="1" smtClean="0"/>
                        <a:t>lóa</a:t>
                      </a:r>
                      <a:r>
                        <a:rPr lang="en-US" baseline="0" dirty="0" smtClean="0"/>
                        <a:t> (URG)</a:t>
                      </a:r>
                      <a:endParaRPr lang="en-US" dirty="0"/>
                    </a:p>
                  </a:txBody>
                  <a:tcPr/>
                </a:tc>
                <a:tc>
                  <a:txBody>
                    <a:bodyPr/>
                    <a:lstStyle/>
                    <a:p>
                      <a:pPr algn="ctr"/>
                      <a:r>
                        <a:rPr lang="en-US" dirty="0" err="1" smtClean="0"/>
                        <a:t>Chỉ</a:t>
                      </a:r>
                      <a:r>
                        <a:rPr lang="en-US" baseline="0" dirty="0" smtClean="0"/>
                        <a:t> </a:t>
                      </a:r>
                      <a:r>
                        <a:rPr lang="en-US" baseline="0" dirty="0" err="1" smtClean="0"/>
                        <a:t>số</a:t>
                      </a:r>
                      <a:r>
                        <a:rPr lang="en-US" baseline="0" dirty="0" smtClean="0"/>
                        <a:t> </a:t>
                      </a:r>
                      <a:r>
                        <a:rPr lang="en-US" baseline="0" dirty="0" err="1" smtClean="0"/>
                        <a:t>hiện</a:t>
                      </a:r>
                      <a:r>
                        <a:rPr lang="en-US" baseline="0" dirty="0" smtClean="0"/>
                        <a:t> </a:t>
                      </a:r>
                      <a:r>
                        <a:rPr lang="en-US" baseline="0" dirty="0" err="1" smtClean="0"/>
                        <a:t>màu</a:t>
                      </a:r>
                      <a:endParaRPr lang="en-US" baseline="0" dirty="0" smtClean="0"/>
                    </a:p>
                    <a:p>
                      <a:pPr algn="ctr"/>
                      <a:r>
                        <a:rPr lang="en-US" baseline="0" dirty="0" smtClean="0"/>
                        <a:t>(Ra)</a:t>
                      </a:r>
                      <a:endParaRPr lang="en-US" dirty="0"/>
                    </a:p>
                  </a:txBody>
                  <a:tcPr/>
                </a:tc>
                <a:tc>
                  <a:txBody>
                    <a:bodyPr/>
                    <a:lstStyle/>
                    <a:p>
                      <a:pPr algn="ctr"/>
                      <a:r>
                        <a:rPr lang="en-US" dirty="0" err="1" smtClean="0"/>
                        <a:t>Ghi</a:t>
                      </a:r>
                      <a:r>
                        <a:rPr lang="en-US" dirty="0" smtClean="0"/>
                        <a:t> </a:t>
                      </a:r>
                      <a:r>
                        <a:rPr lang="en-US" dirty="0" err="1" smtClean="0"/>
                        <a:t>chú</a:t>
                      </a:r>
                      <a:endParaRPr lang="en-US" dirty="0"/>
                    </a:p>
                  </a:txBody>
                  <a:tcPr/>
                </a:tc>
              </a:tr>
              <a:tr h="566783">
                <a:tc>
                  <a:txBody>
                    <a:bodyPr/>
                    <a:lstStyle/>
                    <a:p>
                      <a:pPr marL="76200" marR="0" algn="l">
                        <a:lnSpc>
                          <a:spcPct val="115000"/>
                        </a:lnSpc>
                        <a:spcBef>
                          <a:spcPts val="0"/>
                        </a:spcBef>
                        <a:spcAft>
                          <a:spcPts val="0"/>
                        </a:spcAft>
                      </a:pPr>
                      <a:r>
                        <a:rPr lang="en-US" sz="1800" dirty="0" err="1">
                          <a:effectLst/>
                          <a:latin typeface="+mn-lt"/>
                          <a:ea typeface="Times New Roman"/>
                        </a:rPr>
                        <a:t>Phòng</a:t>
                      </a:r>
                      <a:r>
                        <a:rPr lang="en-US" sz="1800" dirty="0">
                          <a:effectLst/>
                          <a:latin typeface="+mn-lt"/>
                          <a:ea typeface="Times New Roman"/>
                        </a:rPr>
                        <a:t> </a:t>
                      </a:r>
                      <a:r>
                        <a:rPr lang="en-US" sz="1800" dirty="0" err="1">
                          <a:effectLst/>
                          <a:latin typeface="+mn-lt"/>
                          <a:ea typeface="Times New Roman"/>
                        </a:rPr>
                        <a:t>sinh</a:t>
                      </a:r>
                      <a:r>
                        <a:rPr lang="en-US" sz="1800" dirty="0">
                          <a:effectLst/>
                          <a:latin typeface="+mn-lt"/>
                          <a:ea typeface="Times New Roman"/>
                        </a:rPr>
                        <a:t> </a:t>
                      </a:r>
                      <a:r>
                        <a:rPr lang="en-US" sz="1800" dirty="0" err="1">
                          <a:effectLst/>
                          <a:latin typeface="+mn-lt"/>
                          <a:ea typeface="Times New Roman"/>
                        </a:rPr>
                        <a:t>hoạt</a:t>
                      </a:r>
                      <a:r>
                        <a:rPr lang="en-US" sz="1800" dirty="0">
                          <a:effectLst/>
                          <a:latin typeface="+mn-lt"/>
                          <a:ea typeface="Times New Roman"/>
                        </a:rPr>
                        <a:t> </a:t>
                      </a:r>
                      <a:r>
                        <a:rPr lang="en-US" sz="1800" dirty="0" err="1">
                          <a:effectLst/>
                          <a:latin typeface="+mn-lt"/>
                          <a:ea typeface="Times New Roman"/>
                        </a:rPr>
                        <a:t>chung</a:t>
                      </a:r>
                      <a:endParaRPr lang="en-US" sz="1800" dirty="0">
                        <a:effectLst/>
                        <a:latin typeface="+mn-lt"/>
                        <a:ea typeface="Times New Roman"/>
                      </a:endParaRPr>
                    </a:p>
                  </a:txBody>
                  <a:tcPr marL="0" marR="0" marT="0" marB="0" anchor="ctr"/>
                </a:tc>
                <a:tc>
                  <a:txBody>
                    <a:bodyPr/>
                    <a:lstStyle/>
                    <a:p>
                      <a:pPr algn="ctr"/>
                      <a:r>
                        <a:rPr lang="en-US" sz="1800" dirty="0" smtClean="0"/>
                        <a:t>300</a:t>
                      </a:r>
                      <a:endParaRPr lang="en-US" sz="1800" dirty="0"/>
                    </a:p>
                  </a:txBody>
                  <a:tcPr anchor="b"/>
                </a:tc>
                <a:tc>
                  <a:txBody>
                    <a:bodyPr/>
                    <a:lstStyle/>
                    <a:p>
                      <a:pPr algn="ctr"/>
                      <a:r>
                        <a:rPr lang="en-US" sz="1800" dirty="0" smtClean="0"/>
                        <a:t>12</a:t>
                      </a:r>
                      <a:endParaRPr lang="en-US" sz="1800" dirty="0"/>
                    </a:p>
                  </a:txBody>
                  <a:tcPr anchor="b"/>
                </a:tc>
                <a:tc>
                  <a:txBody>
                    <a:bodyPr/>
                    <a:lstStyle/>
                    <a:p>
                      <a:pPr algn="ctr"/>
                      <a:r>
                        <a:rPr lang="en-US" sz="1800" dirty="0" smtClean="0"/>
                        <a:t>19</a:t>
                      </a:r>
                      <a:endParaRPr lang="en-US" sz="1800" dirty="0"/>
                    </a:p>
                  </a:txBody>
                  <a:tcPr anchor="b"/>
                </a:tc>
                <a:tc>
                  <a:txBody>
                    <a:bodyPr/>
                    <a:lstStyle/>
                    <a:p>
                      <a:pPr algn="ctr"/>
                      <a:r>
                        <a:rPr lang="en-US" sz="1800" dirty="0" smtClean="0"/>
                        <a:t>80</a:t>
                      </a:r>
                      <a:endParaRPr lang="en-US" sz="1800" dirty="0"/>
                    </a:p>
                  </a:txBody>
                  <a:tcPr anchor="b"/>
                </a:tc>
                <a:tc rowSpan="5">
                  <a:txBody>
                    <a:bodyPr/>
                    <a:lstStyle/>
                    <a:p>
                      <a:pPr algn="ctr"/>
                      <a:r>
                        <a:rPr lang="en-US" sz="1800" kern="1200" dirty="0" err="1" smtClean="0">
                          <a:solidFill>
                            <a:schemeClr val="tx1"/>
                          </a:solidFill>
                          <a:latin typeface="+mn-lt"/>
                          <a:ea typeface="+mn-ea"/>
                          <a:cs typeface="+mn-cs"/>
                        </a:rPr>
                        <a:t>Độ</a:t>
                      </a:r>
                      <a:r>
                        <a:rPr lang="en-US" sz="1800" kern="1200" dirty="0" smtClean="0">
                          <a:solidFill>
                            <a:schemeClr val="tx1"/>
                          </a:solidFill>
                          <a:latin typeface="+mn-lt"/>
                          <a:ea typeface="+mn-ea"/>
                          <a:cs typeface="+mn-cs"/>
                        </a:rPr>
                        <a:t> </a:t>
                      </a:r>
                      <a:r>
                        <a:rPr lang="en-US" sz="1800" kern="1200" dirty="0" err="1" smtClean="0">
                          <a:solidFill>
                            <a:schemeClr val="tx1"/>
                          </a:solidFill>
                          <a:latin typeface="+mn-lt"/>
                          <a:ea typeface="+mn-ea"/>
                          <a:cs typeface="+mn-cs"/>
                        </a:rPr>
                        <a:t>rọi</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ngang</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trên</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bàn</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làm</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việc</a:t>
                      </a:r>
                      <a:endParaRPr lang="en-US" sz="1800" kern="1200" dirty="0">
                        <a:solidFill>
                          <a:schemeClr val="tx1"/>
                        </a:solidFill>
                        <a:latin typeface="+mn-lt"/>
                        <a:ea typeface="+mn-ea"/>
                        <a:cs typeface="+mn-cs"/>
                      </a:endParaRPr>
                    </a:p>
                  </a:txBody>
                  <a:tcPr anchor="ctr"/>
                </a:tc>
              </a:tr>
              <a:tr h="566783">
                <a:tc>
                  <a:txBody>
                    <a:bodyPr/>
                    <a:lstStyle/>
                    <a:p>
                      <a:pPr algn="l"/>
                      <a:r>
                        <a:rPr lang="en-US" sz="1800" dirty="0" err="1" smtClean="0"/>
                        <a:t>Chiếu</a:t>
                      </a:r>
                      <a:r>
                        <a:rPr lang="en-US" sz="1800" dirty="0" smtClean="0"/>
                        <a:t> </a:t>
                      </a:r>
                      <a:r>
                        <a:rPr lang="en-US" sz="1800" dirty="0" err="1" smtClean="0"/>
                        <a:t>sáng</a:t>
                      </a:r>
                      <a:r>
                        <a:rPr lang="en-US" sz="1800" dirty="0" smtClean="0"/>
                        <a:t> </a:t>
                      </a:r>
                      <a:r>
                        <a:rPr lang="en-US" sz="1800" dirty="0" err="1" smtClean="0"/>
                        <a:t>chung</a:t>
                      </a:r>
                      <a:endParaRPr lang="en-US" sz="1800" dirty="0"/>
                    </a:p>
                  </a:txBody>
                  <a:tcPr anchor="ctr"/>
                </a:tc>
                <a:tc>
                  <a:txBody>
                    <a:bodyPr/>
                    <a:lstStyle/>
                    <a:p>
                      <a:pPr algn="ctr"/>
                      <a:r>
                        <a:rPr lang="en-US" sz="1800" dirty="0" smtClean="0"/>
                        <a:t>300</a:t>
                      </a:r>
                      <a:endParaRPr lang="en-US" sz="1800" dirty="0"/>
                    </a:p>
                  </a:txBody>
                  <a:tcPr anchor="b"/>
                </a:tc>
                <a:tc>
                  <a:txBody>
                    <a:bodyPr/>
                    <a:lstStyle/>
                    <a:p>
                      <a:pPr algn="ctr"/>
                      <a:r>
                        <a:rPr lang="en-US" sz="1800" dirty="0" smtClean="0"/>
                        <a:t>12</a:t>
                      </a:r>
                      <a:endParaRPr lang="en-US" sz="1800" dirty="0"/>
                    </a:p>
                  </a:txBody>
                  <a:tcPr anchor="b"/>
                </a:tc>
                <a:tc>
                  <a:txBody>
                    <a:bodyPr/>
                    <a:lstStyle/>
                    <a:p>
                      <a:pPr algn="ctr"/>
                      <a:r>
                        <a:rPr lang="en-US" sz="1800" dirty="0" smtClean="0"/>
                        <a:t>19</a:t>
                      </a:r>
                      <a:endParaRPr lang="en-US" sz="1800" dirty="0"/>
                    </a:p>
                  </a:txBody>
                  <a:tcPr anchor="b"/>
                </a:tc>
                <a:tc>
                  <a:txBody>
                    <a:bodyPr/>
                    <a:lstStyle/>
                    <a:p>
                      <a:pPr algn="ctr"/>
                      <a:r>
                        <a:rPr lang="en-US" sz="1800" dirty="0" smtClean="0"/>
                        <a:t>80</a:t>
                      </a:r>
                      <a:endParaRPr lang="en-US" sz="1800" dirty="0"/>
                    </a:p>
                  </a:txBody>
                  <a:tcPr anchor="b"/>
                </a:tc>
                <a:tc vMerge="1">
                  <a:txBody>
                    <a:bodyPr/>
                    <a:lstStyle/>
                    <a:p>
                      <a:endParaRPr lang="en-US" dirty="0"/>
                    </a:p>
                  </a:txBody>
                  <a:tcPr/>
                </a:tc>
              </a:tr>
              <a:tr h="566783">
                <a:tc>
                  <a:txBody>
                    <a:bodyPr/>
                    <a:lstStyle/>
                    <a:p>
                      <a:pPr algn="l"/>
                      <a:r>
                        <a:rPr lang="en-US" sz="1800" dirty="0" err="1" smtClean="0"/>
                        <a:t>Phòng</a:t>
                      </a:r>
                      <a:r>
                        <a:rPr lang="en-US" sz="1800" dirty="0" smtClean="0"/>
                        <a:t> </a:t>
                      </a:r>
                      <a:r>
                        <a:rPr lang="en-US" sz="1800" dirty="0" err="1" smtClean="0"/>
                        <a:t>họp</a:t>
                      </a:r>
                      <a:endParaRPr lang="en-US" sz="1800" dirty="0"/>
                    </a:p>
                  </a:txBody>
                  <a:tcPr anchor="ctr"/>
                </a:tc>
                <a:tc>
                  <a:txBody>
                    <a:bodyPr/>
                    <a:lstStyle/>
                    <a:p>
                      <a:pPr algn="ctr"/>
                      <a:r>
                        <a:rPr lang="en-US" sz="1800" dirty="0" smtClean="0"/>
                        <a:t>300</a:t>
                      </a:r>
                      <a:endParaRPr lang="en-US" sz="1800" dirty="0"/>
                    </a:p>
                  </a:txBody>
                  <a:tcPr anchor="b"/>
                </a:tc>
                <a:tc>
                  <a:txBody>
                    <a:bodyPr/>
                    <a:lstStyle/>
                    <a:p>
                      <a:pPr algn="ctr"/>
                      <a:r>
                        <a:rPr lang="en-US" sz="1800" dirty="0" smtClean="0"/>
                        <a:t>12</a:t>
                      </a:r>
                      <a:endParaRPr lang="en-US" sz="1800" dirty="0"/>
                    </a:p>
                  </a:txBody>
                  <a:tcPr anchor="b"/>
                </a:tc>
                <a:tc>
                  <a:txBody>
                    <a:bodyPr/>
                    <a:lstStyle/>
                    <a:p>
                      <a:pPr algn="ctr"/>
                      <a:r>
                        <a:rPr lang="en-US" sz="1800" dirty="0" smtClean="0"/>
                        <a:t>19</a:t>
                      </a:r>
                      <a:endParaRPr lang="en-US" sz="1800" dirty="0"/>
                    </a:p>
                  </a:txBody>
                  <a:tcPr anchor="b"/>
                </a:tc>
                <a:tc>
                  <a:txBody>
                    <a:bodyPr/>
                    <a:lstStyle/>
                    <a:p>
                      <a:pPr algn="ctr"/>
                      <a:r>
                        <a:rPr lang="en-US" sz="1800" dirty="0" smtClean="0"/>
                        <a:t>80</a:t>
                      </a:r>
                      <a:endParaRPr lang="en-US" sz="1800" dirty="0"/>
                    </a:p>
                  </a:txBody>
                  <a:tcPr anchor="b"/>
                </a:tc>
                <a:tc vMerge="1">
                  <a:txBody>
                    <a:bodyPr/>
                    <a:lstStyle/>
                    <a:p>
                      <a:endParaRPr lang="en-US" dirty="0"/>
                    </a:p>
                  </a:txBody>
                  <a:tcPr/>
                </a:tc>
              </a:tr>
              <a:tr h="566783">
                <a:tc>
                  <a:txBody>
                    <a:bodyPr/>
                    <a:lstStyle/>
                    <a:p>
                      <a:pPr algn="l"/>
                      <a:r>
                        <a:rPr lang="en-US" sz="1800" dirty="0" err="1" smtClean="0"/>
                        <a:t>Phòng</a:t>
                      </a:r>
                      <a:r>
                        <a:rPr lang="en-US" sz="1800" dirty="0" smtClean="0"/>
                        <a:t> </a:t>
                      </a:r>
                      <a:r>
                        <a:rPr lang="en-US" sz="1800" dirty="0" err="1" smtClean="0"/>
                        <a:t>giáo</a:t>
                      </a:r>
                      <a:r>
                        <a:rPr lang="en-US" sz="1800" dirty="0" smtClean="0"/>
                        <a:t> </a:t>
                      </a:r>
                      <a:r>
                        <a:rPr lang="en-US" sz="1800" dirty="0" err="1" smtClean="0"/>
                        <a:t>viên</a:t>
                      </a:r>
                      <a:endParaRPr lang="en-US" sz="1800" dirty="0"/>
                    </a:p>
                  </a:txBody>
                  <a:tcPr anchor="ctr"/>
                </a:tc>
                <a:tc>
                  <a:txBody>
                    <a:bodyPr/>
                    <a:lstStyle/>
                    <a:p>
                      <a:pPr algn="ctr"/>
                      <a:r>
                        <a:rPr lang="en-US" sz="1800" dirty="0" smtClean="0"/>
                        <a:t>300</a:t>
                      </a:r>
                      <a:endParaRPr lang="en-US" sz="1800" dirty="0"/>
                    </a:p>
                  </a:txBody>
                  <a:tcPr anchor="b"/>
                </a:tc>
                <a:tc>
                  <a:txBody>
                    <a:bodyPr/>
                    <a:lstStyle/>
                    <a:p>
                      <a:pPr algn="ctr"/>
                      <a:r>
                        <a:rPr lang="en-US" sz="1800" dirty="0" smtClean="0"/>
                        <a:t>12</a:t>
                      </a:r>
                      <a:endParaRPr lang="en-US" sz="1800" dirty="0"/>
                    </a:p>
                  </a:txBody>
                  <a:tcPr anchor="b"/>
                </a:tc>
                <a:tc>
                  <a:txBody>
                    <a:bodyPr/>
                    <a:lstStyle/>
                    <a:p>
                      <a:pPr algn="ctr"/>
                      <a:r>
                        <a:rPr lang="en-US" sz="1800" dirty="0" smtClean="0"/>
                        <a:t>22</a:t>
                      </a:r>
                      <a:endParaRPr lang="en-US" sz="1800" dirty="0"/>
                    </a:p>
                  </a:txBody>
                  <a:tcPr anchor="b"/>
                </a:tc>
                <a:tc>
                  <a:txBody>
                    <a:bodyPr/>
                    <a:lstStyle/>
                    <a:p>
                      <a:pPr algn="ctr"/>
                      <a:r>
                        <a:rPr lang="en-US" sz="1800" dirty="0" smtClean="0"/>
                        <a:t>80</a:t>
                      </a:r>
                      <a:endParaRPr lang="en-US" sz="1800" dirty="0"/>
                    </a:p>
                  </a:txBody>
                  <a:tcPr anchor="b"/>
                </a:tc>
                <a:tc vMerge="1">
                  <a:txBody>
                    <a:bodyPr/>
                    <a:lstStyle/>
                    <a:p>
                      <a:endParaRPr lang="en-US" dirty="0"/>
                    </a:p>
                  </a:txBody>
                  <a:tcPr/>
                </a:tc>
              </a:tr>
              <a:tr h="566783">
                <a:tc>
                  <a:txBody>
                    <a:bodyPr/>
                    <a:lstStyle/>
                    <a:p>
                      <a:pPr algn="l"/>
                      <a:r>
                        <a:rPr lang="en-US" sz="1800" dirty="0" err="1" smtClean="0"/>
                        <a:t>Phòng</a:t>
                      </a:r>
                      <a:r>
                        <a:rPr lang="en-US" sz="1800" dirty="0" smtClean="0"/>
                        <a:t> </a:t>
                      </a:r>
                      <a:r>
                        <a:rPr lang="en-US" sz="1800" dirty="0" err="1" smtClean="0"/>
                        <a:t>giáo</a:t>
                      </a:r>
                      <a:r>
                        <a:rPr lang="en-US" sz="1800" dirty="0" smtClean="0"/>
                        <a:t> </a:t>
                      </a:r>
                      <a:r>
                        <a:rPr lang="en-US" sz="1800" dirty="0" err="1" smtClean="0"/>
                        <a:t>dục</a:t>
                      </a:r>
                      <a:r>
                        <a:rPr lang="en-US" sz="1800" dirty="0" smtClean="0"/>
                        <a:t> </a:t>
                      </a:r>
                      <a:r>
                        <a:rPr lang="en-US" sz="1800" dirty="0" err="1" smtClean="0"/>
                        <a:t>thể</a:t>
                      </a:r>
                      <a:r>
                        <a:rPr lang="en-US" sz="1800" dirty="0" smtClean="0"/>
                        <a:t> </a:t>
                      </a:r>
                      <a:r>
                        <a:rPr lang="en-US" sz="1800" dirty="0" err="1" smtClean="0"/>
                        <a:t>chất</a:t>
                      </a:r>
                      <a:r>
                        <a:rPr lang="en-US" sz="1800" dirty="0" smtClean="0"/>
                        <a:t>, </a:t>
                      </a:r>
                      <a:r>
                        <a:rPr lang="en-US" sz="1800" dirty="0" err="1" smtClean="0"/>
                        <a:t>phòng</a:t>
                      </a:r>
                      <a:r>
                        <a:rPr lang="en-US" sz="1800" dirty="0" smtClean="0"/>
                        <a:t>  </a:t>
                      </a:r>
                      <a:r>
                        <a:rPr lang="en-US" sz="1800" dirty="0" err="1" smtClean="0"/>
                        <a:t>giáodục</a:t>
                      </a:r>
                      <a:r>
                        <a:rPr lang="en-US" sz="1800" baseline="0" dirty="0" smtClean="0"/>
                        <a:t> </a:t>
                      </a:r>
                      <a:r>
                        <a:rPr lang="en-US" sz="1800" baseline="0" dirty="0" err="1" smtClean="0"/>
                        <a:t>nghệ</a:t>
                      </a:r>
                      <a:r>
                        <a:rPr lang="en-US" sz="1800" baseline="0" dirty="0" smtClean="0"/>
                        <a:t> </a:t>
                      </a:r>
                      <a:r>
                        <a:rPr lang="en-US" sz="1800" baseline="0" dirty="0" err="1" smtClean="0"/>
                        <a:t>thuật</a:t>
                      </a:r>
                      <a:r>
                        <a:rPr lang="en-US" sz="1800" baseline="0" dirty="0" smtClean="0"/>
                        <a:t>, </a:t>
                      </a:r>
                      <a:r>
                        <a:rPr lang="en-US" sz="1800" baseline="0" dirty="0" err="1" smtClean="0"/>
                        <a:t>phòng</a:t>
                      </a:r>
                      <a:r>
                        <a:rPr lang="en-US" sz="1800" baseline="0" dirty="0" smtClean="0"/>
                        <a:t> </a:t>
                      </a:r>
                      <a:r>
                        <a:rPr lang="en-US" sz="1800" baseline="0" dirty="0" err="1" smtClean="0"/>
                        <a:t>đa</a:t>
                      </a:r>
                      <a:r>
                        <a:rPr lang="en-US" sz="1800" baseline="0" dirty="0" smtClean="0"/>
                        <a:t> </a:t>
                      </a:r>
                      <a:r>
                        <a:rPr lang="en-US" sz="1800" baseline="0" dirty="0" err="1" smtClean="0"/>
                        <a:t>chức</a:t>
                      </a:r>
                      <a:r>
                        <a:rPr lang="en-US" sz="1800" baseline="0" dirty="0" smtClean="0"/>
                        <a:t> </a:t>
                      </a:r>
                      <a:r>
                        <a:rPr lang="en-US" sz="1800" baseline="0" dirty="0" err="1" smtClean="0"/>
                        <a:t>năng</a:t>
                      </a:r>
                      <a:endParaRPr lang="en-US" sz="1800" dirty="0"/>
                    </a:p>
                  </a:txBody>
                  <a:tcPr anchor="ctr"/>
                </a:tc>
                <a:tc>
                  <a:txBody>
                    <a:bodyPr/>
                    <a:lstStyle/>
                    <a:p>
                      <a:pPr algn="ctr"/>
                      <a:r>
                        <a:rPr lang="en-US" sz="1800" dirty="0" smtClean="0"/>
                        <a:t>300</a:t>
                      </a:r>
                      <a:endParaRPr lang="en-US" sz="1800" dirty="0"/>
                    </a:p>
                  </a:txBody>
                  <a:tcPr anchor="b"/>
                </a:tc>
                <a:tc>
                  <a:txBody>
                    <a:bodyPr/>
                    <a:lstStyle/>
                    <a:p>
                      <a:pPr algn="ctr"/>
                      <a:r>
                        <a:rPr lang="en-US" sz="1800" dirty="0" smtClean="0"/>
                        <a:t>12</a:t>
                      </a:r>
                      <a:endParaRPr lang="en-US" sz="1800" dirty="0"/>
                    </a:p>
                  </a:txBody>
                  <a:tcPr anchor="b"/>
                </a:tc>
                <a:tc>
                  <a:txBody>
                    <a:bodyPr/>
                    <a:lstStyle/>
                    <a:p>
                      <a:pPr algn="ctr"/>
                      <a:r>
                        <a:rPr lang="en-US" sz="1800" dirty="0" smtClean="0"/>
                        <a:t>22</a:t>
                      </a:r>
                      <a:endParaRPr lang="en-US" sz="1800" dirty="0"/>
                    </a:p>
                  </a:txBody>
                  <a:tcPr anchor="b"/>
                </a:tc>
                <a:tc>
                  <a:txBody>
                    <a:bodyPr/>
                    <a:lstStyle/>
                    <a:p>
                      <a:pPr algn="ctr"/>
                      <a:r>
                        <a:rPr lang="en-US" sz="1800" dirty="0" smtClean="0"/>
                        <a:t>80</a:t>
                      </a:r>
                      <a:endParaRPr lang="en-US" sz="1800" dirty="0"/>
                    </a:p>
                  </a:txBody>
                  <a:tcPr anchor="b"/>
                </a:tc>
                <a:tc vMerge="1">
                  <a:txBody>
                    <a:bodyPr/>
                    <a:lstStyle/>
                    <a:p>
                      <a:endParaRPr lang="en-US" dirty="0"/>
                    </a:p>
                  </a:txBody>
                  <a:tcPr/>
                </a:tc>
              </a:tr>
              <a:tr h="566783">
                <a:tc>
                  <a:txBody>
                    <a:bodyPr/>
                    <a:lstStyle/>
                    <a:p>
                      <a:pPr algn="l"/>
                      <a:r>
                        <a:rPr lang="en-US" sz="1800" dirty="0" err="1" smtClean="0"/>
                        <a:t>Hành</a:t>
                      </a:r>
                      <a:r>
                        <a:rPr lang="en-US" sz="1800" baseline="0" dirty="0" smtClean="0"/>
                        <a:t> </a:t>
                      </a:r>
                      <a:r>
                        <a:rPr lang="en-US" sz="1800" baseline="0" dirty="0" err="1" smtClean="0"/>
                        <a:t>lang</a:t>
                      </a:r>
                      <a:r>
                        <a:rPr lang="en-US" sz="1800" baseline="0" dirty="0" smtClean="0"/>
                        <a:t> </a:t>
                      </a:r>
                      <a:r>
                        <a:rPr lang="en-US" sz="1800" baseline="0" dirty="0" err="1" smtClean="0"/>
                        <a:t>cầu</a:t>
                      </a:r>
                      <a:r>
                        <a:rPr lang="en-US" sz="1800" baseline="0" dirty="0" smtClean="0"/>
                        <a:t> </a:t>
                      </a:r>
                      <a:r>
                        <a:rPr lang="en-US" sz="1800" baseline="0" dirty="0" err="1" smtClean="0"/>
                        <a:t>thang</a:t>
                      </a:r>
                      <a:endParaRPr lang="en-US" sz="1800" dirty="0"/>
                    </a:p>
                  </a:txBody>
                  <a:tcPr anchor="ctr"/>
                </a:tc>
                <a:tc>
                  <a:txBody>
                    <a:bodyPr/>
                    <a:lstStyle/>
                    <a:p>
                      <a:pPr algn="ctr"/>
                      <a:r>
                        <a:rPr lang="en-US" sz="1800" dirty="0" smtClean="0"/>
                        <a:t>100</a:t>
                      </a:r>
                      <a:endParaRPr lang="en-US" sz="1800" dirty="0"/>
                    </a:p>
                  </a:txBody>
                  <a:tcPr anchor="b"/>
                </a:tc>
                <a:tc>
                  <a:txBody>
                    <a:bodyPr/>
                    <a:lstStyle/>
                    <a:p>
                      <a:pPr algn="ctr"/>
                      <a:r>
                        <a:rPr lang="en-US" sz="1800" dirty="0" smtClean="0"/>
                        <a:t>4</a:t>
                      </a:r>
                      <a:endParaRPr lang="en-US" sz="1800" dirty="0"/>
                    </a:p>
                  </a:txBody>
                  <a:tcPr anchor="b"/>
                </a:tc>
                <a:tc>
                  <a:txBody>
                    <a:bodyPr/>
                    <a:lstStyle/>
                    <a:p>
                      <a:pPr algn="ctr"/>
                      <a:r>
                        <a:rPr lang="en-US" sz="1800" dirty="0" smtClean="0"/>
                        <a:t>22</a:t>
                      </a:r>
                      <a:endParaRPr lang="en-US" sz="1800" dirty="0"/>
                    </a:p>
                  </a:txBody>
                  <a:tcPr anchor="b"/>
                </a:tc>
                <a:tc>
                  <a:txBody>
                    <a:bodyPr/>
                    <a:lstStyle/>
                    <a:p>
                      <a:pPr algn="ctr"/>
                      <a:r>
                        <a:rPr lang="en-US" sz="1800" dirty="0" smtClean="0"/>
                        <a:t>80</a:t>
                      </a:r>
                      <a:endParaRPr lang="en-US" sz="1800" dirty="0"/>
                    </a:p>
                  </a:txBody>
                  <a:tcPr anchor="b"/>
                </a:tc>
                <a:tc>
                  <a:txBody>
                    <a:bodyPr/>
                    <a:lstStyle/>
                    <a:p>
                      <a:endParaRPr lang="en-US" sz="1800" dirty="0"/>
                    </a:p>
                  </a:txBody>
                  <a:tcPr/>
                </a:tc>
              </a:tr>
            </a:tbl>
          </a:graphicData>
        </a:graphic>
      </p:graphicFrame>
    </p:spTree>
    <p:extLst>
      <p:ext uri="{BB962C8B-B14F-4D97-AF65-F5344CB8AC3E}">
        <p14:creationId xmlns:p14="http://schemas.microsoft.com/office/powerpoint/2010/main" val="1748844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5</a:t>
            </a:r>
            <a:r>
              <a:rPr lang="en-US" sz="3600" dirty="0" smtClean="0">
                <a:solidFill>
                  <a:srgbClr val="002060"/>
                </a:solidFill>
              </a:rPr>
              <a:t>. </a:t>
            </a:r>
            <a:r>
              <a:rPr lang="en-US" sz="3600" dirty="0" err="1" smtClean="0">
                <a:solidFill>
                  <a:srgbClr val="002060"/>
                </a:solidFill>
              </a:rPr>
              <a:t>Yêu</a:t>
            </a:r>
            <a:r>
              <a:rPr lang="en-US" sz="3600" dirty="0" smtClean="0">
                <a:solidFill>
                  <a:srgbClr val="002060"/>
                </a:solidFill>
              </a:rPr>
              <a:t> </a:t>
            </a:r>
            <a:r>
              <a:rPr lang="en-US" sz="3600" dirty="0" err="1" smtClean="0">
                <a:solidFill>
                  <a:srgbClr val="002060"/>
                </a:solidFill>
              </a:rPr>
              <a:t>cầu</a:t>
            </a:r>
            <a:r>
              <a:rPr lang="en-US" sz="3600" dirty="0" smtClean="0">
                <a:solidFill>
                  <a:srgbClr val="002060"/>
                </a:solidFill>
              </a:rPr>
              <a:t> </a:t>
            </a:r>
            <a:r>
              <a:rPr lang="en-US" sz="3600" dirty="0" err="1" smtClean="0">
                <a:solidFill>
                  <a:srgbClr val="002060"/>
                </a:solidFill>
              </a:rPr>
              <a:t>về</a:t>
            </a:r>
            <a:r>
              <a:rPr lang="en-US" sz="3600" dirty="0" smtClean="0">
                <a:solidFill>
                  <a:srgbClr val="002060"/>
                </a:solidFill>
              </a:rPr>
              <a:t> </a:t>
            </a:r>
            <a:r>
              <a:rPr lang="en-US" sz="3600" dirty="0" err="1" smtClean="0">
                <a:solidFill>
                  <a:srgbClr val="002060"/>
                </a:solidFill>
              </a:rPr>
              <a:t>đồ</a:t>
            </a:r>
            <a:r>
              <a:rPr lang="en-US" sz="3600" dirty="0" smtClean="0">
                <a:solidFill>
                  <a:srgbClr val="002060"/>
                </a:solidFill>
              </a:rPr>
              <a:t> </a:t>
            </a:r>
            <a:r>
              <a:rPr lang="en-US" sz="3600" dirty="0" err="1" smtClean="0">
                <a:solidFill>
                  <a:srgbClr val="002060"/>
                </a:solidFill>
              </a:rPr>
              <a:t>chơi</a:t>
            </a:r>
            <a:r>
              <a:rPr lang="en-US" sz="3600" dirty="0" smtClean="0">
                <a:solidFill>
                  <a:srgbClr val="002060"/>
                </a:solidFill>
              </a:rPr>
              <a:t> </a:t>
            </a:r>
            <a:endParaRPr lang="en-US" sz="3600" dirty="0">
              <a:solidFill>
                <a:srgbClr val="002060"/>
              </a:solidFill>
            </a:endParaRPr>
          </a:p>
        </p:txBody>
      </p:sp>
      <p:sp>
        <p:nvSpPr>
          <p:cNvPr id="3" name="Content Placeholder 2"/>
          <p:cNvSpPr>
            <a:spLocks noGrp="1"/>
          </p:cNvSpPr>
          <p:nvPr>
            <p:ph idx="1"/>
          </p:nvPr>
        </p:nvSpPr>
        <p:spPr>
          <a:xfrm>
            <a:off x="457200" y="1219200"/>
            <a:ext cx="8229600" cy="5105400"/>
          </a:xfrm>
        </p:spPr>
        <p:txBody>
          <a:bodyPr/>
          <a:lstStyle/>
          <a:p>
            <a:r>
              <a:rPr lang="en-US" sz="2400" dirty="0" err="1">
                <a:latin typeface="+mj-lt"/>
                <a:ea typeface="Times New Roman"/>
              </a:rPr>
              <a:t>Danh</a:t>
            </a:r>
            <a:r>
              <a:rPr lang="en-US" sz="2400" dirty="0">
                <a:latin typeface="+mj-lt"/>
                <a:ea typeface="Times New Roman"/>
              </a:rPr>
              <a:t> </a:t>
            </a:r>
            <a:r>
              <a:rPr lang="en-US" sz="2400" dirty="0" err="1">
                <a:latin typeface="+mj-lt"/>
                <a:ea typeface="Times New Roman"/>
              </a:rPr>
              <a:t>mục</a:t>
            </a:r>
            <a:r>
              <a:rPr lang="en-US" sz="2400" dirty="0">
                <a:latin typeface="+mj-lt"/>
                <a:ea typeface="Times New Roman"/>
              </a:rPr>
              <a:t> </a:t>
            </a:r>
            <a:r>
              <a:rPr lang="en-US" sz="2400" dirty="0" err="1">
                <a:latin typeface="+mj-lt"/>
                <a:ea typeface="Times New Roman"/>
              </a:rPr>
              <a:t>đồ</a:t>
            </a:r>
            <a:r>
              <a:rPr lang="en-US" sz="2400" dirty="0">
                <a:latin typeface="+mj-lt"/>
                <a:ea typeface="Times New Roman"/>
              </a:rPr>
              <a:t> </a:t>
            </a:r>
            <a:r>
              <a:rPr lang="en-US" sz="2400" dirty="0" err="1">
                <a:latin typeface="+mj-lt"/>
                <a:ea typeface="Times New Roman"/>
              </a:rPr>
              <a:t>chơi</a:t>
            </a:r>
            <a:r>
              <a:rPr lang="en-US" sz="2400" dirty="0">
                <a:latin typeface="+mj-lt"/>
                <a:ea typeface="Times New Roman"/>
              </a:rPr>
              <a:t> </a:t>
            </a:r>
            <a:r>
              <a:rPr lang="en-US" sz="2400" dirty="0" err="1">
                <a:latin typeface="+mj-lt"/>
                <a:ea typeface="Times New Roman"/>
              </a:rPr>
              <a:t>được</a:t>
            </a:r>
            <a:r>
              <a:rPr lang="en-US" sz="2400" dirty="0">
                <a:latin typeface="+mj-lt"/>
                <a:ea typeface="Times New Roman"/>
              </a:rPr>
              <a:t> </a:t>
            </a:r>
            <a:r>
              <a:rPr lang="en-US" sz="2400" dirty="0" err="1">
                <a:latin typeface="+mj-lt"/>
                <a:ea typeface="Times New Roman"/>
              </a:rPr>
              <a:t>trang</a:t>
            </a:r>
            <a:r>
              <a:rPr lang="en-US" sz="2400" dirty="0">
                <a:latin typeface="+mj-lt"/>
                <a:ea typeface="Times New Roman"/>
              </a:rPr>
              <a:t> </a:t>
            </a:r>
            <a:r>
              <a:rPr lang="en-US" sz="2400" dirty="0" err="1">
                <a:latin typeface="+mj-lt"/>
                <a:ea typeface="Times New Roman"/>
              </a:rPr>
              <a:t>bị</a:t>
            </a:r>
            <a:r>
              <a:rPr lang="en-US" sz="2400" dirty="0">
                <a:latin typeface="+mj-lt"/>
                <a:ea typeface="Times New Roman"/>
              </a:rPr>
              <a:t> </a:t>
            </a:r>
            <a:r>
              <a:rPr lang="en-US" sz="2400" dirty="0" err="1">
                <a:latin typeface="+mj-lt"/>
                <a:ea typeface="Times New Roman"/>
              </a:rPr>
              <a:t>trong</a:t>
            </a:r>
            <a:r>
              <a:rPr lang="en-US" sz="2400" dirty="0">
                <a:latin typeface="+mj-lt"/>
                <a:ea typeface="Times New Roman"/>
              </a:rPr>
              <a:t> </a:t>
            </a:r>
            <a:r>
              <a:rPr lang="en-US" sz="2400" dirty="0" err="1">
                <a:latin typeface="+mj-lt"/>
                <a:ea typeface="Times New Roman"/>
              </a:rPr>
              <a:t>nhà</a:t>
            </a:r>
            <a:r>
              <a:rPr lang="en-US" sz="2400" dirty="0">
                <a:latin typeface="+mj-lt"/>
                <a:ea typeface="Times New Roman"/>
              </a:rPr>
              <a:t> </a:t>
            </a:r>
            <a:r>
              <a:rPr lang="en-US" sz="2400" dirty="0" err="1">
                <a:latin typeface="+mj-lt"/>
                <a:ea typeface="Times New Roman"/>
              </a:rPr>
              <a:t>trường</a:t>
            </a:r>
            <a:r>
              <a:rPr lang="en-US" sz="2400" dirty="0">
                <a:latin typeface="+mj-lt"/>
                <a:ea typeface="Times New Roman"/>
              </a:rPr>
              <a:t> </a:t>
            </a:r>
            <a:r>
              <a:rPr lang="en-US" sz="2400" dirty="0" err="1">
                <a:latin typeface="+mj-lt"/>
                <a:ea typeface="Times New Roman"/>
              </a:rPr>
              <a:t>phải</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hiện</a:t>
            </a:r>
            <a:r>
              <a:rPr lang="en-US" sz="2400" dirty="0">
                <a:latin typeface="+mj-lt"/>
                <a:ea typeface="Times New Roman"/>
              </a:rPr>
              <a:t> </a:t>
            </a:r>
            <a:r>
              <a:rPr lang="en-US" sz="2400" dirty="0" err="1">
                <a:latin typeface="+mj-lt"/>
                <a:ea typeface="Times New Roman"/>
              </a:rPr>
              <a:t>theo</a:t>
            </a:r>
            <a:r>
              <a:rPr lang="en-US" sz="2400" dirty="0">
                <a:latin typeface="+mj-lt"/>
                <a:ea typeface="Times New Roman"/>
              </a:rPr>
              <a:t> </a:t>
            </a:r>
            <a:r>
              <a:rPr lang="en-US" sz="2400" dirty="0" err="1">
                <a:latin typeface="+mj-lt"/>
                <a:ea typeface="Times New Roman"/>
              </a:rPr>
              <a:t>các</a:t>
            </a:r>
            <a:r>
              <a:rPr lang="en-US" sz="2400" dirty="0">
                <a:latin typeface="+mj-lt"/>
                <a:ea typeface="Times New Roman"/>
              </a:rPr>
              <a:t> </a:t>
            </a:r>
            <a:r>
              <a:rPr lang="en-US" sz="2400" dirty="0" err="1">
                <a:latin typeface="+mj-lt"/>
                <a:ea typeface="Times New Roman"/>
              </a:rPr>
              <a:t>quy</a:t>
            </a:r>
            <a:r>
              <a:rPr lang="en-US" sz="2400" dirty="0">
                <a:latin typeface="+mj-lt"/>
                <a:ea typeface="Times New Roman"/>
              </a:rPr>
              <a:t> </a:t>
            </a:r>
            <a:r>
              <a:rPr lang="en-US" sz="2400" dirty="0" err="1">
                <a:latin typeface="+mj-lt"/>
                <a:ea typeface="Times New Roman"/>
              </a:rPr>
              <a:t>định</a:t>
            </a:r>
            <a:r>
              <a:rPr lang="en-US" sz="2400" dirty="0">
                <a:latin typeface="+mj-lt"/>
                <a:ea typeface="Times New Roman"/>
              </a:rPr>
              <a:t> </a:t>
            </a:r>
            <a:r>
              <a:rPr lang="en-US" sz="2400" dirty="0" err="1">
                <a:latin typeface="+mj-lt"/>
                <a:ea typeface="Times New Roman"/>
              </a:rPr>
              <a:t>của</a:t>
            </a:r>
            <a:r>
              <a:rPr lang="en-US" sz="2400" dirty="0">
                <a:latin typeface="+mj-lt"/>
                <a:ea typeface="Times New Roman"/>
              </a:rPr>
              <a:t> </a:t>
            </a:r>
            <a:r>
              <a:rPr lang="en-US" sz="2400" dirty="0" err="1">
                <a:latin typeface="+mj-lt"/>
                <a:ea typeface="Times New Roman"/>
              </a:rPr>
              <a:t>Bộ</a:t>
            </a:r>
            <a:r>
              <a:rPr lang="en-US" sz="2400" dirty="0">
                <a:latin typeface="+mj-lt"/>
                <a:ea typeface="Times New Roman"/>
              </a:rPr>
              <a:t> </a:t>
            </a:r>
            <a:r>
              <a:rPr lang="en-US" sz="2400" dirty="0" err="1">
                <a:latin typeface="+mj-lt"/>
                <a:ea typeface="Times New Roman"/>
              </a:rPr>
              <a:t>Giáo</a:t>
            </a:r>
            <a:r>
              <a:rPr lang="en-US" sz="2400" dirty="0">
                <a:latin typeface="+mj-lt"/>
                <a:ea typeface="Times New Roman"/>
              </a:rPr>
              <a:t> </a:t>
            </a:r>
            <a:r>
              <a:rPr lang="en-US" sz="2400" dirty="0" err="1">
                <a:latin typeface="+mj-lt"/>
                <a:ea typeface="Times New Roman"/>
              </a:rPr>
              <a:t>dục</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Đào</a:t>
            </a:r>
            <a:r>
              <a:rPr lang="en-US" sz="2400" dirty="0">
                <a:latin typeface="+mj-lt"/>
                <a:ea typeface="Times New Roman"/>
              </a:rPr>
              <a:t> </a:t>
            </a:r>
            <a:r>
              <a:rPr lang="en-US" sz="2400" dirty="0" err="1">
                <a:latin typeface="+mj-lt"/>
                <a:ea typeface="Times New Roman"/>
              </a:rPr>
              <a:t>tạo</a:t>
            </a:r>
            <a:r>
              <a:rPr lang="en-US" sz="2400" dirty="0" smtClean="0">
                <a:latin typeface="+mj-lt"/>
                <a:ea typeface="Times New Roman"/>
              </a:rPr>
              <a:t>.</a:t>
            </a:r>
          </a:p>
          <a:p>
            <a:r>
              <a:rPr lang="en-US" sz="2400" dirty="0" err="1">
                <a:latin typeface="+mj-lt"/>
                <a:ea typeface="Times New Roman"/>
              </a:rPr>
              <a:t>Việc</a:t>
            </a:r>
            <a:r>
              <a:rPr lang="en-US" sz="2400" dirty="0">
                <a:latin typeface="+mj-lt"/>
                <a:ea typeface="Times New Roman"/>
              </a:rPr>
              <a:t> </a:t>
            </a:r>
            <a:r>
              <a:rPr lang="en-US" sz="2400" dirty="0" err="1">
                <a:latin typeface="+mj-lt"/>
                <a:ea typeface="Times New Roman"/>
              </a:rPr>
              <a:t>trang</a:t>
            </a:r>
            <a:r>
              <a:rPr lang="en-US" sz="2400" dirty="0">
                <a:latin typeface="+mj-lt"/>
                <a:ea typeface="Times New Roman"/>
              </a:rPr>
              <a:t> </a:t>
            </a:r>
            <a:r>
              <a:rPr lang="en-US" sz="2400" dirty="0" err="1">
                <a:latin typeface="+mj-lt"/>
                <a:ea typeface="Times New Roman"/>
              </a:rPr>
              <a:t>bị</a:t>
            </a:r>
            <a:r>
              <a:rPr lang="en-US" sz="2400" dirty="0">
                <a:latin typeface="+mj-lt"/>
                <a:ea typeface="Times New Roman"/>
              </a:rPr>
              <a:t>, </a:t>
            </a:r>
            <a:r>
              <a:rPr lang="en-US" sz="2400" dirty="0" err="1">
                <a:latin typeface="+mj-lt"/>
                <a:ea typeface="Times New Roman"/>
              </a:rPr>
              <a:t>tự</a:t>
            </a:r>
            <a:r>
              <a:rPr lang="en-US" sz="2400" dirty="0">
                <a:latin typeface="+mj-lt"/>
                <a:ea typeface="Times New Roman"/>
              </a:rPr>
              <a:t> </a:t>
            </a:r>
            <a:r>
              <a:rPr lang="en-US" sz="2400" dirty="0" err="1">
                <a:latin typeface="+mj-lt"/>
                <a:ea typeface="Times New Roman"/>
              </a:rPr>
              <a:t>làm</a:t>
            </a:r>
            <a:r>
              <a:rPr lang="en-US" sz="2400" dirty="0">
                <a:latin typeface="+mj-lt"/>
                <a:ea typeface="Times New Roman"/>
              </a:rPr>
              <a:t> </a:t>
            </a:r>
            <a:r>
              <a:rPr lang="en-US" sz="2400" dirty="0" err="1">
                <a:latin typeface="+mj-lt"/>
                <a:ea typeface="Times New Roman"/>
              </a:rPr>
              <a:t>đồ</a:t>
            </a:r>
            <a:r>
              <a:rPr lang="en-US" sz="2400" dirty="0">
                <a:latin typeface="+mj-lt"/>
                <a:ea typeface="Times New Roman"/>
              </a:rPr>
              <a:t> </a:t>
            </a:r>
            <a:r>
              <a:rPr lang="en-US" sz="2400" dirty="0" err="1">
                <a:latin typeface="+mj-lt"/>
                <a:ea typeface="Times New Roman"/>
              </a:rPr>
              <a:t>chơi</a:t>
            </a:r>
            <a:r>
              <a:rPr lang="en-US" sz="2400" dirty="0">
                <a:latin typeface="+mj-lt"/>
                <a:ea typeface="Times New Roman"/>
              </a:rPr>
              <a:t> </a:t>
            </a:r>
            <a:r>
              <a:rPr lang="en-US" sz="2400" dirty="0" err="1">
                <a:latin typeface="+mj-lt"/>
                <a:ea typeface="Times New Roman"/>
              </a:rPr>
              <a:t>trong</a:t>
            </a:r>
            <a:r>
              <a:rPr lang="en-US" sz="2400" dirty="0">
                <a:latin typeface="+mj-lt"/>
                <a:ea typeface="Times New Roman"/>
              </a:rPr>
              <a:t> </a:t>
            </a:r>
            <a:r>
              <a:rPr lang="en-US" sz="2400" dirty="0" err="1">
                <a:latin typeface="+mj-lt"/>
                <a:ea typeface="Times New Roman"/>
              </a:rPr>
              <a:t>nhà</a:t>
            </a:r>
            <a:r>
              <a:rPr lang="en-US" sz="2400" dirty="0">
                <a:latin typeface="+mj-lt"/>
                <a:ea typeface="Times New Roman"/>
              </a:rPr>
              <a:t> </a:t>
            </a:r>
            <a:r>
              <a:rPr lang="en-US" sz="2400" dirty="0" err="1">
                <a:latin typeface="+mj-lt"/>
                <a:ea typeface="Times New Roman"/>
              </a:rPr>
              <a:t>trường</a:t>
            </a:r>
            <a:r>
              <a:rPr lang="en-US" sz="2400" dirty="0">
                <a:latin typeface="+mj-lt"/>
                <a:ea typeface="Times New Roman"/>
              </a:rPr>
              <a:t> </a:t>
            </a:r>
            <a:r>
              <a:rPr lang="en-US" sz="2400" dirty="0" err="1">
                <a:latin typeface="+mj-lt"/>
                <a:ea typeface="Times New Roman"/>
              </a:rPr>
              <a:t>phải</a:t>
            </a:r>
            <a:r>
              <a:rPr lang="en-US" sz="2400" dirty="0">
                <a:latin typeface="+mj-lt"/>
                <a:ea typeface="Times New Roman"/>
              </a:rPr>
              <a:t> </a:t>
            </a:r>
            <a:r>
              <a:rPr lang="en-US" sz="2400" dirty="0" err="1">
                <a:latin typeface="+mj-lt"/>
                <a:ea typeface="Times New Roman"/>
              </a:rPr>
              <a:t>đảm</a:t>
            </a:r>
            <a:r>
              <a:rPr lang="en-US" sz="2400" dirty="0">
                <a:latin typeface="+mj-lt"/>
                <a:ea typeface="Times New Roman"/>
              </a:rPr>
              <a:t> </a:t>
            </a:r>
            <a:r>
              <a:rPr lang="en-US" sz="2400" dirty="0" err="1">
                <a:latin typeface="+mj-lt"/>
                <a:ea typeface="Times New Roman"/>
              </a:rPr>
              <a:t>bảo</a:t>
            </a:r>
            <a:r>
              <a:rPr lang="en-US" sz="2400" dirty="0">
                <a:latin typeface="+mj-lt"/>
                <a:ea typeface="Times New Roman"/>
              </a:rPr>
              <a:t> </a:t>
            </a:r>
            <a:r>
              <a:rPr lang="en-US" sz="2400" dirty="0" err="1">
                <a:latin typeface="+mj-lt"/>
                <a:ea typeface="Times New Roman"/>
              </a:rPr>
              <a:t>số</a:t>
            </a:r>
            <a:r>
              <a:rPr lang="en-US" sz="2400" dirty="0">
                <a:latin typeface="+mj-lt"/>
                <a:ea typeface="Times New Roman"/>
              </a:rPr>
              <a:t> </a:t>
            </a:r>
            <a:r>
              <a:rPr lang="en-US" sz="2400" dirty="0" err="1">
                <a:latin typeface="+mj-lt"/>
                <a:ea typeface="Times New Roman"/>
              </a:rPr>
              <a:t>lượng</a:t>
            </a:r>
            <a:r>
              <a:rPr lang="en-US" sz="2400" dirty="0">
                <a:latin typeface="+mj-lt"/>
                <a:ea typeface="Times New Roman"/>
              </a:rPr>
              <a:t>, </a:t>
            </a:r>
            <a:r>
              <a:rPr lang="en-US" sz="2400" dirty="0" err="1">
                <a:latin typeface="+mj-lt"/>
                <a:ea typeface="Times New Roman"/>
              </a:rPr>
              <a:t>chất</a:t>
            </a:r>
            <a:r>
              <a:rPr lang="en-US" sz="2400" dirty="0">
                <a:latin typeface="+mj-lt"/>
                <a:ea typeface="Times New Roman"/>
              </a:rPr>
              <a:t> </a:t>
            </a:r>
            <a:r>
              <a:rPr lang="en-US" sz="2400" dirty="0" err="1">
                <a:latin typeface="+mj-lt"/>
                <a:ea typeface="Times New Roman"/>
              </a:rPr>
              <a:t>lượng</a:t>
            </a:r>
            <a:r>
              <a:rPr lang="en-US" sz="2400" dirty="0">
                <a:latin typeface="+mj-lt"/>
                <a:ea typeface="Times New Roman"/>
              </a:rPr>
              <a:t>, an </a:t>
            </a:r>
            <a:r>
              <a:rPr lang="en-US" sz="2400" dirty="0" err="1">
                <a:latin typeface="+mj-lt"/>
                <a:ea typeface="Times New Roman"/>
              </a:rPr>
              <a:t>toàn</a:t>
            </a:r>
            <a:r>
              <a:rPr lang="en-US" sz="2400" dirty="0">
                <a:latin typeface="+mj-lt"/>
                <a:ea typeface="Times New Roman"/>
              </a:rPr>
              <a:t>, </a:t>
            </a:r>
            <a:r>
              <a:rPr lang="en-US" sz="2400" dirty="0" err="1">
                <a:latin typeface="+mj-lt"/>
                <a:ea typeface="Times New Roman"/>
              </a:rPr>
              <a:t>có</a:t>
            </a:r>
            <a:r>
              <a:rPr lang="en-US" sz="2400" dirty="0">
                <a:latin typeface="+mj-lt"/>
                <a:ea typeface="Times New Roman"/>
              </a:rPr>
              <a:t> </a:t>
            </a:r>
            <a:r>
              <a:rPr lang="en-US" sz="2400" dirty="0" err="1">
                <a:latin typeface="+mj-lt"/>
                <a:ea typeface="Times New Roman"/>
              </a:rPr>
              <a:t>hiệu</a:t>
            </a:r>
            <a:r>
              <a:rPr lang="en-US" sz="2400" dirty="0">
                <a:latin typeface="+mj-lt"/>
                <a:ea typeface="Times New Roman"/>
              </a:rPr>
              <a:t> </a:t>
            </a:r>
            <a:r>
              <a:rPr lang="en-US" sz="2400" dirty="0" err="1">
                <a:latin typeface="+mj-lt"/>
                <a:ea typeface="Times New Roman"/>
              </a:rPr>
              <a:t>quả</a:t>
            </a:r>
            <a:r>
              <a:rPr lang="en-US" sz="2400" dirty="0">
                <a:latin typeface="+mj-lt"/>
                <a:ea typeface="Times New Roman"/>
              </a:rPr>
              <a:t>, </a:t>
            </a:r>
            <a:r>
              <a:rPr lang="en-US" sz="2400" dirty="0" err="1">
                <a:latin typeface="+mj-lt"/>
                <a:ea typeface="Times New Roman"/>
              </a:rPr>
              <a:t>phù</a:t>
            </a:r>
            <a:r>
              <a:rPr lang="en-US" sz="2400" dirty="0">
                <a:latin typeface="+mj-lt"/>
                <a:ea typeface="Times New Roman"/>
              </a:rPr>
              <a:t> </a:t>
            </a:r>
            <a:r>
              <a:rPr lang="en-US" sz="2400" dirty="0" err="1">
                <a:latin typeface="+mj-lt"/>
                <a:ea typeface="Times New Roman"/>
              </a:rPr>
              <a:t>hợp</a:t>
            </a:r>
            <a:r>
              <a:rPr lang="en-US" sz="2400" dirty="0">
                <a:latin typeface="+mj-lt"/>
                <a:ea typeface="Times New Roman"/>
              </a:rPr>
              <a:t> </a:t>
            </a:r>
            <a:r>
              <a:rPr lang="en-US" sz="2400" dirty="0" err="1">
                <a:latin typeface="+mj-lt"/>
                <a:ea typeface="Times New Roman"/>
              </a:rPr>
              <a:t>với</a:t>
            </a:r>
            <a:r>
              <a:rPr lang="en-US" sz="2400" dirty="0">
                <a:latin typeface="+mj-lt"/>
                <a:ea typeface="Times New Roman"/>
              </a:rPr>
              <a:t> </a:t>
            </a:r>
            <a:r>
              <a:rPr lang="en-US" sz="2400" dirty="0" err="1">
                <a:latin typeface="+mj-lt"/>
                <a:ea typeface="Times New Roman"/>
              </a:rPr>
              <a:t>điều</a:t>
            </a:r>
            <a:r>
              <a:rPr lang="en-US" sz="2400" dirty="0">
                <a:latin typeface="+mj-lt"/>
                <a:ea typeface="Times New Roman"/>
              </a:rPr>
              <a:t> </a:t>
            </a:r>
            <a:r>
              <a:rPr lang="en-US" sz="2400" dirty="0" err="1">
                <a:latin typeface="+mj-lt"/>
                <a:ea typeface="Times New Roman"/>
              </a:rPr>
              <a:t>kiện</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tế</a:t>
            </a:r>
            <a:r>
              <a:rPr lang="en-US" sz="2400" dirty="0">
                <a:latin typeface="+mj-lt"/>
                <a:ea typeface="Times New Roman"/>
              </a:rPr>
              <a:t> </a:t>
            </a:r>
            <a:r>
              <a:rPr lang="en-US" sz="2400" dirty="0" err="1">
                <a:latin typeface="+mj-lt"/>
                <a:ea typeface="Times New Roman"/>
              </a:rPr>
              <a:t>địa</a:t>
            </a:r>
            <a:r>
              <a:rPr lang="en-US" sz="2400" dirty="0">
                <a:latin typeface="+mj-lt"/>
                <a:ea typeface="Times New Roman"/>
              </a:rPr>
              <a:t> </a:t>
            </a:r>
            <a:r>
              <a:rPr lang="en-US" sz="2400" dirty="0" err="1">
                <a:latin typeface="+mj-lt"/>
                <a:ea typeface="Times New Roman"/>
              </a:rPr>
              <a:t>phương</a:t>
            </a:r>
            <a:r>
              <a:rPr lang="en-US" sz="2400" dirty="0">
                <a:latin typeface="+mj-lt"/>
                <a:ea typeface="Times New Roman"/>
              </a:rPr>
              <a:t>, </a:t>
            </a:r>
            <a:r>
              <a:rPr lang="en-US" sz="2400" dirty="0" err="1">
                <a:latin typeface="+mj-lt"/>
                <a:ea typeface="Times New Roman"/>
              </a:rPr>
              <a:t>dễ</a:t>
            </a:r>
            <a:r>
              <a:rPr lang="en-US" sz="2400" dirty="0">
                <a:latin typeface="+mj-lt"/>
                <a:ea typeface="Times New Roman"/>
              </a:rPr>
              <a:t> </a:t>
            </a:r>
            <a:r>
              <a:rPr lang="en-US" sz="2400" dirty="0" err="1">
                <a:latin typeface="+mj-lt"/>
                <a:ea typeface="Times New Roman"/>
              </a:rPr>
              <a:t>khai</a:t>
            </a:r>
            <a:r>
              <a:rPr lang="en-US" sz="2400" dirty="0">
                <a:latin typeface="+mj-lt"/>
                <a:ea typeface="Times New Roman"/>
              </a:rPr>
              <a:t> </a:t>
            </a:r>
            <a:r>
              <a:rPr lang="en-US" sz="2400" dirty="0" err="1">
                <a:latin typeface="+mj-lt"/>
                <a:ea typeface="Times New Roman"/>
              </a:rPr>
              <a:t>thác</a:t>
            </a:r>
            <a:r>
              <a:rPr lang="en-US" sz="2400" dirty="0">
                <a:latin typeface="+mj-lt"/>
                <a:ea typeface="Times New Roman"/>
              </a:rPr>
              <a:t> </a:t>
            </a:r>
            <a:r>
              <a:rPr lang="en-US" sz="2400" dirty="0" err="1">
                <a:latin typeface="+mj-lt"/>
                <a:ea typeface="Times New Roman"/>
              </a:rPr>
              <a:t>sử</a:t>
            </a:r>
            <a:r>
              <a:rPr lang="en-US" sz="2400" dirty="0">
                <a:latin typeface="+mj-lt"/>
                <a:ea typeface="Times New Roman"/>
              </a:rPr>
              <a:t> </a:t>
            </a:r>
            <a:r>
              <a:rPr lang="en-US" sz="2400" dirty="0" err="1">
                <a:latin typeface="+mj-lt"/>
                <a:ea typeface="Times New Roman"/>
              </a:rPr>
              <a:t>dụng</a:t>
            </a:r>
            <a:r>
              <a:rPr lang="en-US" sz="2400" dirty="0">
                <a:latin typeface="+mj-lt"/>
                <a:ea typeface="Times New Roman"/>
              </a:rPr>
              <a:t>, </a:t>
            </a:r>
            <a:r>
              <a:rPr lang="en-US" sz="2400" dirty="0" err="1">
                <a:latin typeface="+mj-lt"/>
                <a:ea typeface="Times New Roman"/>
              </a:rPr>
              <a:t>tránh</a:t>
            </a:r>
            <a:r>
              <a:rPr lang="en-US" sz="2400" dirty="0">
                <a:latin typeface="+mj-lt"/>
                <a:ea typeface="Times New Roman"/>
              </a:rPr>
              <a:t> </a:t>
            </a:r>
            <a:r>
              <a:rPr lang="en-US" sz="2400" dirty="0" err="1">
                <a:latin typeface="+mj-lt"/>
                <a:ea typeface="Times New Roman"/>
              </a:rPr>
              <a:t>lãng</a:t>
            </a:r>
            <a:r>
              <a:rPr lang="en-US" sz="2400" dirty="0">
                <a:latin typeface="+mj-lt"/>
                <a:ea typeface="Times New Roman"/>
              </a:rPr>
              <a:t> </a:t>
            </a:r>
            <a:r>
              <a:rPr lang="en-US" sz="2400" dirty="0" err="1" smtClean="0">
                <a:latin typeface="+mj-lt"/>
                <a:ea typeface="Times New Roman"/>
              </a:rPr>
              <a:t>phí</a:t>
            </a:r>
            <a:endParaRPr lang="en-US" sz="2400" dirty="0" smtClean="0">
              <a:latin typeface="+mj-lt"/>
              <a:ea typeface="Times New Roman"/>
            </a:endParaRPr>
          </a:p>
          <a:p>
            <a:r>
              <a:rPr lang="en-US" sz="2400" dirty="0" err="1">
                <a:latin typeface="+mj-lt"/>
                <a:ea typeface="Times New Roman"/>
              </a:rPr>
              <a:t>Các</a:t>
            </a:r>
            <a:r>
              <a:rPr lang="en-US" sz="2400" dirty="0">
                <a:latin typeface="+mj-lt"/>
                <a:ea typeface="Times New Roman"/>
              </a:rPr>
              <a:t> </a:t>
            </a:r>
            <a:r>
              <a:rPr lang="en-US" sz="2400" dirty="0" err="1">
                <a:latin typeface="+mj-lt"/>
                <a:ea typeface="Times New Roman"/>
              </a:rPr>
              <a:t>đồ</a:t>
            </a:r>
            <a:r>
              <a:rPr lang="en-US" sz="2400" dirty="0">
                <a:latin typeface="+mj-lt"/>
                <a:ea typeface="Times New Roman"/>
              </a:rPr>
              <a:t> </a:t>
            </a:r>
            <a:r>
              <a:rPr lang="en-US" sz="2400" dirty="0" err="1">
                <a:latin typeface="+mj-lt"/>
                <a:ea typeface="Times New Roman"/>
              </a:rPr>
              <a:t>chơi</a:t>
            </a:r>
            <a:r>
              <a:rPr lang="en-US" sz="2400" dirty="0">
                <a:latin typeface="+mj-lt"/>
                <a:ea typeface="Times New Roman"/>
              </a:rPr>
              <a:t> </a:t>
            </a:r>
            <a:r>
              <a:rPr lang="en-US" sz="2400" dirty="0" err="1">
                <a:latin typeface="+mj-lt"/>
                <a:ea typeface="Times New Roman"/>
              </a:rPr>
              <a:t>sản</a:t>
            </a:r>
            <a:r>
              <a:rPr lang="en-US" sz="2400" dirty="0">
                <a:latin typeface="+mj-lt"/>
                <a:ea typeface="Times New Roman"/>
              </a:rPr>
              <a:t> </a:t>
            </a:r>
            <a:r>
              <a:rPr lang="en-US" sz="2400" dirty="0" err="1">
                <a:latin typeface="+mj-lt"/>
                <a:ea typeface="Times New Roman"/>
              </a:rPr>
              <a:t>xuất</a:t>
            </a:r>
            <a:r>
              <a:rPr lang="en-US" sz="2400" dirty="0">
                <a:latin typeface="+mj-lt"/>
                <a:ea typeface="Times New Roman"/>
              </a:rPr>
              <a:t> </a:t>
            </a:r>
            <a:r>
              <a:rPr lang="en-US" sz="2400" dirty="0" err="1">
                <a:latin typeface="+mj-lt"/>
                <a:ea typeface="Times New Roman"/>
              </a:rPr>
              <a:t>trong</a:t>
            </a:r>
            <a:r>
              <a:rPr lang="en-US" sz="2400" dirty="0">
                <a:latin typeface="+mj-lt"/>
                <a:ea typeface="Times New Roman"/>
              </a:rPr>
              <a:t> </a:t>
            </a:r>
            <a:r>
              <a:rPr lang="en-US" sz="2400" dirty="0" err="1">
                <a:latin typeface="+mj-lt"/>
                <a:ea typeface="Times New Roman"/>
              </a:rPr>
              <a:t>nước</a:t>
            </a:r>
            <a:r>
              <a:rPr lang="en-US" sz="2400" dirty="0">
                <a:latin typeface="+mj-lt"/>
                <a:ea typeface="Times New Roman"/>
              </a:rPr>
              <a:t> </a:t>
            </a:r>
            <a:r>
              <a:rPr lang="en-US" sz="2400" dirty="0" err="1">
                <a:latin typeface="+mj-lt"/>
                <a:ea typeface="Times New Roman"/>
              </a:rPr>
              <a:t>trên</a:t>
            </a:r>
            <a:r>
              <a:rPr lang="en-US" sz="2400" dirty="0">
                <a:latin typeface="+mj-lt"/>
                <a:ea typeface="Times New Roman"/>
              </a:rPr>
              <a:t> </a:t>
            </a:r>
            <a:r>
              <a:rPr lang="en-US" sz="2400" dirty="0" err="1">
                <a:latin typeface="+mj-lt"/>
                <a:ea typeface="Times New Roman"/>
              </a:rPr>
              <a:t>sản</a:t>
            </a:r>
            <a:r>
              <a:rPr lang="en-US" sz="2400" dirty="0">
                <a:latin typeface="+mj-lt"/>
                <a:ea typeface="Times New Roman"/>
              </a:rPr>
              <a:t> </a:t>
            </a:r>
            <a:r>
              <a:rPr lang="en-US" sz="2400" dirty="0" err="1">
                <a:latin typeface="+mj-lt"/>
                <a:ea typeface="Times New Roman"/>
              </a:rPr>
              <a:t>phẩm</a:t>
            </a:r>
            <a:r>
              <a:rPr lang="en-US" sz="2400" dirty="0">
                <a:latin typeface="+mj-lt"/>
                <a:ea typeface="Times New Roman"/>
              </a:rPr>
              <a:t> </a:t>
            </a:r>
            <a:r>
              <a:rPr lang="en-US" sz="2400" dirty="0" err="1">
                <a:latin typeface="+mj-lt"/>
                <a:ea typeface="Times New Roman"/>
              </a:rPr>
              <a:t>phải</a:t>
            </a:r>
            <a:r>
              <a:rPr lang="en-US" sz="2400" dirty="0">
                <a:latin typeface="+mj-lt"/>
                <a:ea typeface="Times New Roman"/>
              </a:rPr>
              <a:t> </a:t>
            </a:r>
            <a:r>
              <a:rPr lang="en-US" sz="2400" dirty="0" err="1">
                <a:latin typeface="+mj-lt"/>
                <a:ea typeface="Times New Roman"/>
              </a:rPr>
              <a:t>có</a:t>
            </a:r>
            <a:r>
              <a:rPr lang="en-US" sz="2400" dirty="0">
                <a:latin typeface="+mj-lt"/>
                <a:ea typeface="Times New Roman"/>
              </a:rPr>
              <a:t> </a:t>
            </a:r>
            <a:r>
              <a:rPr lang="en-US" sz="2400" dirty="0" err="1">
                <a:latin typeface="+mj-lt"/>
                <a:ea typeface="Times New Roman"/>
              </a:rPr>
              <a:t>nhãn</a:t>
            </a:r>
            <a:r>
              <a:rPr lang="en-US" sz="2400" dirty="0">
                <a:latin typeface="+mj-lt"/>
                <a:ea typeface="Times New Roman"/>
              </a:rPr>
              <a:t> </a:t>
            </a:r>
            <a:r>
              <a:rPr lang="en-US" sz="2400" dirty="0" err="1">
                <a:latin typeface="+mj-lt"/>
                <a:ea typeface="Times New Roman"/>
              </a:rPr>
              <a:t>hàng</a:t>
            </a:r>
            <a:r>
              <a:rPr lang="en-US" sz="2400" dirty="0">
                <a:latin typeface="+mj-lt"/>
                <a:ea typeface="Times New Roman"/>
              </a:rPr>
              <a:t> </a:t>
            </a:r>
            <a:r>
              <a:rPr lang="en-US" sz="2400" dirty="0" err="1">
                <a:latin typeface="+mj-lt"/>
                <a:ea typeface="Times New Roman"/>
              </a:rPr>
              <a:t>hóa</a:t>
            </a:r>
            <a:r>
              <a:rPr lang="en-US" sz="2400" dirty="0">
                <a:latin typeface="+mj-lt"/>
                <a:ea typeface="Times New Roman"/>
              </a:rPr>
              <a:t> </a:t>
            </a:r>
            <a:r>
              <a:rPr lang="en-US" sz="2400" dirty="0" err="1">
                <a:latin typeface="+mj-lt"/>
                <a:ea typeface="Times New Roman"/>
              </a:rPr>
              <a:t>ghi</a:t>
            </a:r>
            <a:r>
              <a:rPr lang="en-US" sz="2400" dirty="0">
                <a:latin typeface="+mj-lt"/>
                <a:ea typeface="Times New Roman"/>
              </a:rPr>
              <a:t> </a:t>
            </a:r>
            <a:r>
              <a:rPr lang="en-US" sz="2400" dirty="0" err="1">
                <a:latin typeface="+mj-lt"/>
                <a:ea typeface="Times New Roman"/>
              </a:rPr>
              <a:t>bằng</a:t>
            </a:r>
            <a:r>
              <a:rPr lang="en-US" sz="2400" dirty="0">
                <a:latin typeface="+mj-lt"/>
                <a:ea typeface="Times New Roman"/>
              </a:rPr>
              <a:t> </a:t>
            </a:r>
            <a:r>
              <a:rPr lang="en-US" sz="2400" dirty="0" err="1">
                <a:latin typeface="+mj-lt"/>
                <a:ea typeface="Times New Roman"/>
              </a:rPr>
              <a:t>tiếng</a:t>
            </a:r>
            <a:r>
              <a:rPr lang="en-US" sz="2400" dirty="0">
                <a:latin typeface="+mj-lt"/>
                <a:ea typeface="Times New Roman"/>
              </a:rPr>
              <a:t> </a:t>
            </a:r>
            <a:r>
              <a:rPr lang="en-US" sz="2400" dirty="0" err="1">
                <a:latin typeface="+mj-lt"/>
                <a:ea typeface="Times New Roman"/>
              </a:rPr>
              <a:t>Việt</a:t>
            </a:r>
            <a:r>
              <a:rPr lang="en-US" sz="2400" dirty="0">
                <a:latin typeface="+mj-lt"/>
                <a:ea typeface="Times New Roman"/>
              </a:rPr>
              <a:t> </a:t>
            </a:r>
            <a:r>
              <a:rPr lang="en-US" sz="2400" dirty="0" err="1">
                <a:latin typeface="+mj-lt"/>
                <a:ea typeface="Times New Roman"/>
              </a:rPr>
              <a:t>các</a:t>
            </a:r>
            <a:r>
              <a:rPr lang="en-US" sz="2400" dirty="0">
                <a:latin typeface="+mj-lt"/>
                <a:ea typeface="Times New Roman"/>
              </a:rPr>
              <a:t> </a:t>
            </a:r>
            <a:r>
              <a:rPr lang="en-US" sz="2400" dirty="0" err="1">
                <a:latin typeface="+mj-lt"/>
                <a:ea typeface="Times New Roman"/>
              </a:rPr>
              <a:t>nội</a:t>
            </a:r>
            <a:r>
              <a:rPr lang="en-US" sz="2400" dirty="0">
                <a:latin typeface="+mj-lt"/>
                <a:ea typeface="Times New Roman"/>
              </a:rPr>
              <a:t> dung </a:t>
            </a:r>
            <a:r>
              <a:rPr lang="en-US" sz="2400" dirty="0" err="1">
                <a:latin typeface="+mj-lt"/>
                <a:ea typeface="Times New Roman"/>
              </a:rPr>
              <a:t>bắt</a:t>
            </a:r>
            <a:r>
              <a:rPr lang="en-US" sz="2400" dirty="0">
                <a:latin typeface="+mj-lt"/>
                <a:ea typeface="Times New Roman"/>
              </a:rPr>
              <a:t> </a:t>
            </a:r>
            <a:r>
              <a:rPr lang="en-US" sz="2400" dirty="0" err="1">
                <a:latin typeface="+mj-lt"/>
                <a:ea typeface="Times New Roman"/>
              </a:rPr>
              <a:t>buộc</a:t>
            </a:r>
            <a:r>
              <a:rPr lang="en-US" sz="2400" dirty="0">
                <a:latin typeface="+mj-lt"/>
                <a:ea typeface="Times New Roman"/>
              </a:rPr>
              <a:t> </a:t>
            </a:r>
            <a:r>
              <a:rPr lang="en-US" sz="2400" dirty="0" err="1">
                <a:latin typeface="+mj-lt"/>
                <a:ea typeface="Times New Roman"/>
              </a:rPr>
              <a:t>theo</a:t>
            </a:r>
            <a:r>
              <a:rPr lang="en-US" sz="2400" dirty="0">
                <a:latin typeface="+mj-lt"/>
                <a:ea typeface="Times New Roman"/>
              </a:rPr>
              <a:t> </a:t>
            </a:r>
            <a:r>
              <a:rPr lang="en-US" sz="2400" dirty="0" err="1">
                <a:latin typeface="+mj-lt"/>
                <a:ea typeface="Times New Roman"/>
              </a:rPr>
              <a:t>quy</a:t>
            </a:r>
            <a:r>
              <a:rPr lang="en-US" sz="2400" dirty="0">
                <a:latin typeface="+mj-lt"/>
                <a:ea typeface="Times New Roman"/>
              </a:rPr>
              <a:t> </a:t>
            </a:r>
            <a:r>
              <a:rPr lang="en-US" sz="2400" dirty="0" err="1">
                <a:latin typeface="+mj-lt"/>
                <a:ea typeface="Times New Roman"/>
              </a:rPr>
              <a:t>định</a:t>
            </a:r>
            <a:r>
              <a:rPr lang="en-US" sz="2400" dirty="0">
                <a:latin typeface="+mj-lt"/>
                <a:ea typeface="Times New Roman"/>
              </a:rPr>
              <a:t> </a:t>
            </a:r>
            <a:r>
              <a:rPr lang="en-US" sz="2400" dirty="0" err="1">
                <a:latin typeface="+mj-lt"/>
                <a:ea typeface="Times New Roman"/>
              </a:rPr>
              <a:t>của</a:t>
            </a:r>
            <a:r>
              <a:rPr lang="en-US" sz="2400" dirty="0">
                <a:latin typeface="+mj-lt"/>
                <a:ea typeface="Times New Roman"/>
              </a:rPr>
              <a:t> </a:t>
            </a:r>
            <a:r>
              <a:rPr lang="en-US" sz="2400" dirty="0" err="1">
                <a:latin typeface="+mj-lt"/>
                <a:ea typeface="Times New Roman"/>
              </a:rPr>
              <a:t>pháp</a:t>
            </a:r>
            <a:r>
              <a:rPr lang="en-US" sz="2400" dirty="0">
                <a:latin typeface="+mj-lt"/>
                <a:ea typeface="Times New Roman"/>
              </a:rPr>
              <a:t> </a:t>
            </a:r>
            <a:r>
              <a:rPr lang="en-US" sz="2400" dirty="0" err="1" smtClean="0">
                <a:latin typeface="+mj-lt"/>
                <a:ea typeface="Times New Roman"/>
              </a:rPr>
              <a:t>luật</a:t>
            </a:r>
            <a:endParaRPr lang="en-US" sz="2400" dirty="0" smtClean="0">
              <a:latin typeface="+mj-lt"/>
              <a:ea typeface="Times New Roman"/>
            </a:endParaRPr>
          </a:p>
          <a:p>
            <a:pPr lvl="0"/>
            <a:r>
              <a:rPr lang="en-US" sz="2400" dirty="0" err="1">
                <a:solidFill>
                  <a:srgbClr val="000000"/>
                </a:solidFill>
                <a:ea typeface="Times New Roman"/>
              </a:rPr>
              <a:t>Các</a:t>
            </a:r>
            <a:r>
              <a:rPr lang="en-US" sz="2400" dirty="0">
                <a:solidFill>
                  <a:srgbClr val="000000"/>
                </a:solidFill>
                <a:ea typeface="Times New Roman"/>
              </a:rPr>
              <a:t> </a:t>
            </a:r>
            <a:r>
              <a:rPr lang="en-US" sz="2400" dirty="0" err="1">
                <a:solidFill>
                  <a:srgbClr val="000000"/>
                </a:solidFill>
                <a:ea typeface="Times New Roman"/>
              </a:rPr>
              <a:t>đồ</a:t>
            </a:r>
            <a:r>
              <a:rPr lang="en-US" sz="2400" dirty="0">
                <a:solidFill>
                  <a:srgbClr val="000000"/>
                </a:solidFill>
                <a:ea typeface="Times New Roman"/>
              </a:rPr>
              <a:t> </a:t>
            </a:r>
            <a:r>
              <a:rPr lang="en-US" sz="2400" dirty="0" err="1">
                <a:solidFill>
                  <a:srgbClr val="000000"/>
                </a:solidFill>
                <a:ea typeface="Times New Roman"/>
              </a:rPr>
              <a:t>chơi</a:t>
            </a:r>
            <a:r>
              <a:rPr lang="en-US" sz="2400" dirty="0">
                <a:solidFill>
                  <a:srgbClr val="000000"/>
                </a:solidFill>
                <a:ea typeface="Times New Roman"/>
              </a:rPr>
              <a:t> </a:t>
            </a:r>
            <a:r>
              <a:rPr lang="en-US" sz="2400" dirty="0" err="1">
                <a:solidFill>
                  <a:srgbClr val="000000"/>
                </a:solidFill>
                <a:ea typeface="Times New Roman"/>
              </a:rPr>
              <a:t>nhập</a:t>
            </a:r>
            <a:r>
              <a:rPr lang="en-US" sz="2400" dirty="0">
                <a:solidFill>
                  <a:srgbClr val="000000"/>
                </a:solidFill>
                <a:ea typeface="Times New Roman"/>
              </a:rPr>
              <a:t> </a:t>
            </a:r>
            <a:r>
              <a:rPr lang="en-US" sz="2400" dirty="0" err="1">
                <a:solidFill>
                  <a:srgbClr val="000000"/>
                </a:solidFill>
                <a:ea typeface="Times New Roman"/>
              </a:rPr>
              <a:t>khẩu</a:t>
            </a:r>
            <a:r>
              <a:rPr lang="en-US" sz="2400" dirty="0">
                <a:solidFill>
                  <a:srgbClr val="000000"/>
                </a:solidFill>
                <a:ea typeface="Times New Roman"/>
              </a:rPr>
              <a:t> </a:t>
            </a:r>
            <a:r>
              <a:rPr lang="en-US" sz="2400" dirty="0" err="1">
                <a:solidFill>
                  <a:srgbClr val="000000"/>
                </a:solidFill>
                <a:ea typeface="Times New Roman"/>
              </a:rPr>
              <a:t>mà</a:t>
            </a:r>
            <a:r>
              <a:rPr lang="en-US" sz="2400" dirty="0">
                <a:solidFill>
                  <a:srgbClr val="000000"/>
                </a:solidFill>
                <a:ea typeface="Times New Roman"/>
              </a:rPr>
              <a:t> </a:t>
            </a:r>
            <a:r>
              <a:rPr lang="en-US" sz="2400" dirty="0" err="1">
                <a:solidFill>
                  <a:srgbClr val="000000"/>
                </a:solidFill>
                <a:ea typeface="Times New Roman"/>
              </a:rPr>
              <a:t>nhãn</a:t>
            </a:r>
            <a:r>
              <a:rPr lang="en-US" sz="2400" dirty="0">
                <a:solidFill>
                  <a:srgbClr val="000000"/>
                </a:solidFill>
                <a:ea typeface="Times New Roman"/>
              </a:rPr>
              <a:t> </a:t>
            </a:r>
            <a:r>
              <a:rPr lang="en-US" sz="2400" dirty="0" err="1">
                <a:solidFill>
                  <a:srgbClr val="000000"/>
                </a:solidFill>
                <a:ea typeface="Times New Roman"/>
              </a:rPr>
              <a:t>hàng</a:t>
            </a:r>
            <a:r>
              <a:rPr lang="en-US" sz="2400" dirty="0">
                <a:solidFill>
                  <a:srgbClr val="000000"/>
                </a:solidFill>
                <a:ea typeface="Times New Roman"/>
              </a:rPr>
              <a:t> </a:t>
            </a:r>
            <a:r>
              <a:rPr lang="en-US" sz="2400" dirty="0" err="1">
                <a:solidFill>
                  <a:srgbClr val="000000"/>
                </a:solidFill>
                <a:ea typeface="Times New Roman"/>
              </a:rPr>
              <a:t>hóa</a:t>
            </a:r>
            <a:r>
              <a:rPr lang="en-US" sz="2400" dirty="0">
                <a:solidFill>
                  <a:srgbClr val="000000"/>
                </a:solidFill>
                <a:ea typeface="Times New Roman"/>
              </a:rPr>
              <a:t> </a:t>
            </a:r>
            <a:r>
              <a:rPr lang="en-US" sz="2400" dirty="0" err="1">
                <a:solidFill>
                  <a:srgbClr val="000000"/>
                </a:solidFill>
                <a:ea typeface="Times New Roman"/>
              </a:rPr>
              <a:t>trên</a:t>
            </a:r>
            <a:r>
              <a:rPr lang="en-US" sz="2400" dirty="0">
                <a:solidFill>
                  <a:srgbClr val="000000"/>
                </a:solidFill>
                <a:ea typeface="Times New Roman"/>
              </a:rPr>
              <a:t> </a:t>
            </a:r>
            <a:r>
              <a:rPr lang="en-US" sz="2400" dirty="0" err="1">
                <a:solidFill>
                  <a:srgbClr val="000000"/>
                </a:solidFill>
                <a:ea typeface="Times New Roman"/>
              </a:rPr>
              <a:t>sản</a:t>
            </a:r>
            <a:r>
              <a:rPr lang="en-US" sz="2400" dirty="0">
                <a:solidFill>
                  <a:srgbClr val="000000"/>
                </a:solidFill>
                <a:ea typeface="Times New Roman"/>
              </a:rPr>
              <a:t> </a:t>
            </a:r>
            <a:r>
              <a:rPr lang="en-US" sz="2400" dirty="0" err="1">
                <a:solidFill>
                  <a:srgbClr val="000000"/>
                </a:solidFill>
                <a:ea typeface="Times New Roman"/>
              </a:rPr>
              <a:t>phẩm</a:t>
            </a:r>
            <a:r>
              <a:rPr lang="en-US" sz="2400" dirty="0">
                <a:solidFill>
                  <a:srgbClr val="000000"/>
                </a:solidFill>
                <a:ea typeface="Times New Roman"/>
              </a:rPr>
              <a:t> </a:t>
            </a:r>
            <a:r>
              <a:rPr lang="en-US" sz="2400" dirty="0" err="1">
                <a:solidFill>
                  <a:srgbClr val="000000"/>
                </a:solidFill>
                <a:ea typeface="Times New Roman"/>
              </a:rPr>
              <a:t>chưa</a:t>
            </a:r>
            <a:r>
              <a:rPr lang="en-US" sz="2400" dirty="0">
                <a:solidFill>
                  <a:srgbClr val="000000"/>
                </a:solidFill>
                <a:ea typeface="Times New Roman"/>
              </a:rPr>
              <a:t> </a:t>
            </a:r>
            <a:r>
              <a:rPr lang="en-US" sz="2400" dirty="0" err="1">
                <a:solidFill>
                  <a:srgbClr val="000000"/>
                </a:solidFill>
                <a:ea typeface="Times New Roman"/>
              </a:rPr>
              <a:t>thể</a:t>
            </a:r>
            <a:r>
              <a:rPr lang="en-US" sz="2400" dirty="0">
                <a:solidFill>
                  <a:srgbClr val="000000"/>
                </a:solidFill>
                <a:ea typeface="Times New Roman"/>
              </a:rPr>
              <a:t> </a:t>
            </a:r>
            <a:r>
              <a:rPr lang="en-US" sz="2400" dirty="0" err="1">
                <a:solidFill>
                  <a:srgbClr val="000000"/>
                </a:solidFill>
                <a:ea typeface="Times New Roman"/>
              </a:rPr>
              <a:t>hiện</a:t>
            </a:r>
            <a:r>
              <a:rPr lang="en-US" sz="2400" dirty="0">
                <a:solidFill>
                  <a:srgbClr val="000000"/>
                </a:solidFill>
                <a:ea typeface="Times New Roman"/>
              </a:rPr>
              <a:t> </a:t>
            </a:r>
            <a:r>
              <a:rPr lang="en-US" sz="2400" dirty="0" err="1">
                <a:solidFill>
                  <a:srgbClr val="000000"/>
                </a:solidFill>
                <a:ea typeface="Times New Roman"/>
              </a:rPr>
              <a:t>hoặc</a:t>
            </a:r>
            <a:r>
              <a:rPr lang="en-US" sz="2400" dirty="0">
                <a:solidFill>
                  <a:srgbClr val="000000"/>
                </a:solidFill>
                <a:ea typeface="Times New Roman"/>
              </a:rPr>
              <a:t> </a:t>
            </a:r>
            <a:r>
              <a:rPr lang="en-US" sz="2400" dirty="0" err="1">
                <a:solidFill>
                  <a:srgbClr val="000000"/>
                </a:solidFill>
                <a:ea typeface="Times New Roman"/>
              </a:rPr>
              <a:t>thể</a:t>
            </a:r>
            <a:r>
              <a:rPr lang="en-US" sz="2400" dirty="0">
                <a:solidFill>
                  <a:srgbClr val="000000"/>
                </a:solidFill>
                <a:ea typeface="Times New Roman"/>
              </a:rPr>
              <a:t> </a:t>
            </a:r>
            <a:r>
              <a:rPr lang="en-US" sz="2400" dirty="0" err="1">
                <a:solidFill>
                  <a:srgbClr val="000000"/>
                </a:solidFill>
                <a:ea typeface="Times New Roman"/>
              </a:rPr>
              <a:t>hiện</a:t>
            </a:r>
            <a:r>
              <a:rPr lang="en-US" sz="2400" dirty="0">
                <a:solidFill>
                  <a:srgbClr val="000000"/>
                </a:solidFill>
                <a:ea typeface="Times New Roman"/>
              </a:rPr>
              <a:t> </a:t>
            </a:r>
            <a:r>
              <a:rPr lang="en-US" sz="2400" dirty="0" err="1">
                <a:solidFill>
                  <a:srgbClr val="000000"/>
                </a:solidFill>
                <a:ea typeface="Times New Roman"/>
              </a:rPr>
              <a:t>chưa</a:t>
            </a:r>
            <a:r>
              <a:rPr lang="en-US" sz="2400" dirty="0">
                <a:solidFill>
                  <a:srgbClr val="000000"/>
                </a:solidFill>
                <a:ea typeface="Times New Roman"/>
              </a:rPr>
              <a:t> </a:t>
            </a:r>
            <a:r>
              <a:rPr lang="en-US" sz="2400" dirty="0" err="1">
                <a:solidFill>
                  <a:srgbClr val="000000"/>
                </a:solidFill>
                <a:ea typeface="Times New Roman"/>
              </a:rPr>
              <a:t>đủ</a:t>
            </a:r>
            <a:r>
              <a:rPr lang="en-US" sz="2400" dirty="0">
                <a:solidFill>
                  <a:srgbClr val="000000"/>
                </a:solidFill>
                <a:ea typeface="Times New Roman"/>
              </a:rPr>
              <a:t> </a:t>
            </a:r>
            <a:r>
              <a:rPr lang="en-US" sz="2400" dirty="0" err="1">
                <a:solidFill>
                  <a:srgbClr val="000000"/>
                </a:solidFill>
                <a:ea typeface="Times New Roman"/>
              </a:rPr>
              <a:t>những</a:t>
            </a:r>
            <a:r>
              <a:rPr lang="en-US" sz="2400" dirty="0">
                <a:solidFill>
                  <a:srgbClr val="000000"/>
                </a:solidFill>
                <a:ea typeface="Times New Roman"/>
              </a:rPr>
              <a:t> </a:t>
            </a:r>
            <a:r>
              <a:rPr lang="en-US" sz="2400" dirty="0" err="1">
                <a:solidFill>
                  <a:srgbClr val="000000"/>
                </a:solidFill>
                <a:ea typeface="Times New Roman"/>
              </a:rPr>
              <a:t>nội</a:t>
            </a:r>
            <a:r>
              <a:rPr lang="en-US" sz="2400" dirty="0">
                <a:solidFill>
                  <a:srgbClr val="000000"/>
                </a:solidFill>
                <a:ea typeface="Times New Roman"/>
              </a:rPr>
              <a:t> dung </a:t>
            </a:r>
            <a:r>
              <a:rPr lang="en-US" sz="2400" dirty="0" err="1">
                <a:solidFill>
                  <a:srgbClr val="000000"/>
                </a:solidFill>
                <a:ea typeface="Times New Roman"/>
              </a:rPr>
              <a:t>theo</a:t>
            </a:r>
            <a:r>
              <a:rPr lang="en-US" sz="2400" dirty="0">
                <a:solidFill>
                  <a:srgbClr val="000000"/>
                </a:solidFill>
                <a:ea typeface="Times New Roman"/>
              </a:rPr>
              <a:t> </a:t>
            </a:r>
            <a:r>
              <a:rPr lang="en-US" sz="2400" dirty="0" err="1">
                <a:solidFill>
                  <a:srgbClr val="000000"/>
                </a:solidFill>
                <a:ea typeface="Times New Roman"/>
              </a:rPr>
              <a:t>quy</a:t>
            </a:r>
            <a:r>
              <a:rPr lang="en-US" sz="2400" dirty="0">
                <a:solidFill>
                  <a:srgbClr val="000000"/>
                </a:solidFill>
                <a:ea typeface="Times New Roman"/>
              </a:rPr>
              <a:t> </a:t>
            </a:r>
            <a:r>
              <a:rPr lang="en-US" sz="2400" dirty="0" err="1">
                <a:solidFill>
                  <a:srgbClr val="000000"/>
                </a:solidFill>
                <a:ea typeface="Times New Roman"/>
              </a:rPr>
              <a:t>định</a:t>
            </a:r>
            <a:r>
              <a:rPr lang="en-US" sz="2400" dirty="0">
                <a:solidFill>
                  <a:srgbClr val="000000"/>
                </a:solidFill>
                <a:ea typeface="Times New Roman"/>
              </a:rPr>
              <a:t> </a:t>
            </a:r>
          </a:p>
          <a:p>
            <a:endParaRPr lang="en-US" sz="2400" dirty="0" smtClean="0">
              <a:latin typeface="+mj-lt"/>
              <a:ea typeface="Times New Roman"/>
            </a:endParaRPr>
          </a:p>
          <a:p>
            <a:endParaRPr lang="en-US" sz="2400" dirty="0">
              <a:latin typeface="+mj-lt"/>
            </a:endParaRPr>
          </a:p>
        </p:txBody>
      </p:sp>
    </p:spTree>
    <p:extLst>
      <p:ext uri="{BB962C8B-B14F-4D97-AF65-F5344CB8AC3E}">
        <p14:creationId xmlns:p14="http://schemas.microsoft.com/office/powerpoint/2010/main" val="3414420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934200" cy="685800"/>
          </a:xfrm>
        </p:spPr>
        <p:txBody>
          <a:bodyPr/>
          <a:lstStyle/>
          <a:p>
            <a:pPr algn="ctr">
              <a:spcBef>
                <a:spcPts val="600"/>
              </a:spcBef>
              <a:spcAft>
                <a:spcPts val="0"/>
              </a:spcAft>
            </a:pPr>
            <a:r>
              <a:rPr lang="vi-VN" sz="3600" dirty="0">
                <a:latin typeface="Times New Roman"/>
                <a:ea typeface="Times New Roman"/>
              </a:rPr>
              <a:t>QUY ĐỊNH </a:t>
            </a:r>
            <a:r>
              <a:rPr lang="vi-VN" sz="3600" dirty="0" smtClean="0">
                <a:latin typeface="Times New Roman"/>
                <a:ea typeface="Times New Roman"/>
              </a:rPr>
              <a:t>CHUNG</a:t>
            </a:r>
            <a:endParaRPr lang="vi-VN" sz="3600" dirty="0"/>
          </a:p>
        </p:txBody>
      </p:sp>
      <p:sp>
        <p:nvSpPr>
          <p:cNvPr id="3" name="Content Placeholder 2"/>
          <p:cNvSpPr>
            <a:spLocks noGrp="1"/>
          </p:cNvSpPr>
          <p:nvPr>
            <p:ph idx="1"/>
          </p:nvPr>
        </p:nvSpPr>
        <p:spPr>
          <a:xfrm>
            <a:off x="457200" y="838200"/>
            <a:ext cx="8229600" cy="5287963"/>
          </a:xfrm>
        </p:spPr>
        <p:txBody>
          <a:bodyPr/>
          <a:lstStyle/>
          <a:p>
            <a:pPr marL="0" indent="0" algn="just">
              <a:spcBef>
                <a:spcPts val="600"/>
              </a:spcBef>
              <a:spcAft>
                <a:spcPts val="0"/>
              </a:spcAft>
              <a:buNone/>
            </a:pPr>
            <a:r>
              <a:rPr lang="vi-VN" sz="2800" b="1" dirty="0">
                <a:latin typeface="Times New Roman"/>
                <a:ea typeface="Times New Roman"/>
              </a:rPr>
              <a:t>Điều 1. Phạm vi điều chỉnh và đối tượng áp dụng</a:t>
            </a:r>
            <a:endParaRPr lang="vi-VN" sz="2800" dirty="0">
              <a:latin typeface="Times New Roman"/>
              <a:ea typeface="Times New Roman"/>
            </a:endParaRPr>
          </a:p>
          <a:p>
            <a:pPr marL="0" indent="0" algn="just">
              <a:spcBef>
                <a:spcPts val="0"/>
              </a:spcBef>
              <a:spcAft>
                <a:spcPts val="0"/>
              </a:spcAft>
              <a:buNone/>
            </a:pPr>
            <a:r>
              <a:rPr lang="vi-VN" sz="3000" dirty="0" smtClean="0">
                <a:latin typeface="Times New Roman"/>
                <a:ea typeface="Times New Roman"/>
              </a:rPr>
              <a:t>1. </a:t>
            </a:r>
            <a:r>
              <a:rPr lang="vi-VN" sz="3000" dirty="0">
                <a:latin typeface="Times New Roman"/>
                <a:ea typeface="Times New Roman"/>
              </a:rPr>
              <a:t>Thông tư liên tịch này quy định về công tác y tế trường học, bao gồm: </a:t>
            </a:r>
            <a:r>
              <a:rPr lang="vi-VN" sz="3000" dirty="0">
                <a:solidFill>
                  <a:srgbClr val="FF0000"/>
                </a:solidFill>
                <a:latin typeface="Times New Roman"/>
                <a:ea typeface="Times New Roman"/>
              </a:rPr>
              <a:t>quy định về cơ sở vật chất, trang thiết bị, môi trường học tập, chăm sóc y tế có liên quan tới sức khỏe của học sinh trong trường học.</a:t>
            </a:r>
          </a:p>
          <a:p>
            <a:pPr marL="0" indent="0" algn="just">
              <a:spcBef>
                <a:spcPts val="0"/>
              </a:spcBef>
              <a:spcAft>
                <a:spcPts val="0"/>
              </a:spcAft>
              <a:buNone/>
            </a:pPr>
            <a:r>
              <a:rPr lang="vi-VN" sz="3000" dirty="0">
                <a:latin typeface="Times New Roman"/>
                <a:ea typeface="Times New Roman"/>
              </a:rPr>
              <a:t>2. Thông tư liên tịch này áp dụng đ</a:t>
            </a:r>
            <a:r>
              <a:rPr lang="en-US" sz="3000" dirty="0">
                <a:latin typeface="Times New Roman"/>
                <a:ea typeface="Times New Roman"/>
              </a:rPr>
              <a:t>ố</a:t>
            </a:r>
            <a:r>
              <a:rPr lang="vi-VN" sz="3000" dirty="0">
                <a:latin typeface="Times New Roman"/>
                <a:ea typeface="Times New Roman"/>
              </a:rPr>
              <a:t>i với </a:t>
            </a:r>
            <a:r>
              <a:rPr lang="vi-VN" sz="3000" b="1" dirty="0">
                <a:solidFill>
                  <a:srgbClr val="FF0000"/>
                </a:solidFill>
                <a:latin typeface="Times New Roman"/>
                <a:ea typeface="Times New Roman"/>
              </a:rPr>
              <a:t>cơ sở giáo dục mầm non</a:t>
            </a:r>
            <a:r>
              <a:rPr lang="vi-VN" sz="3000" dirty="0">
                <a:latin typeface="Times New Roman"/>
                <a:ea typeface="Times New Roman"/>
              </a:rPr>
              <a:t>; trường tiểu học; trườ</a:t>
            </a:r>
            <a:r>
              <a:rPr lang="en-US" sz="3000" dirty="0">
                <a:latin typeface="Times New Roman"/>
                <a:ea typeface="Times New Roman"/>
              </a:rPr>
              <a:t>n</a:t>
            </a:r>
            <a:r>
              <a:rPr lang="vi-VN" sz="3000" dirty="0">
                <a:latin typeface="Times New Roman"/>
                <a:ea typeface="Times New Roman"/>
              </a:rPr>
              <a:t>g trung học cơ sở; trường trung học phổ thông và trường phổ thông có nhiều cấp học; trường chuyên biệt không bao gồm trường dành cho người tàn tật, khuyết tật và trường giáo dưỡng (sau đây gọi tắt là trường học); cơ quan, tổ chức và cá nhân có liên quan.</a:t>
            </a:r>
          </a:p>
          <a:p>
            <a:endParaRPr lang="vi-VN" dirty="0"/>
          </a:p>
        </p:txBody>
      </p:sp>
    </p:spTree>
    <p:extLst>
      <p:ext uri="{BB962C8B-B14F-4D97-AF65-F5344CB8AC3E}">
        <p14:creationId xmlns:p14="http://schemas.microsoft.com/office/powerpoint/2010/main" val="641805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648200"/>
          </a:xfrm>
        </p:spPr>
        <p:txBody>
          <a:bodyPr/>
          <a:lstStyle/>
          <a:p>
            <a:pPr algn="just">
              <a:lnSpc>
                <a:spcPct val="115000"/>
              </a:lnSpc>
              <a:spcBef>
                <a:spcPts val="0"/>
              </a:spcBef>
              <a:spcAft>
                <a:spcPts val="600"/>
              </a:spcAft>
            </a:pPr>
            <a:r>
              <a:rPr lang="en-US" sz="2400" dirty="0" err="1" smtClean="0">
                <a:latin typeface="+mj-lt"/>
                <a:ea typeface="Times New Roman"/>
              </a:rPr>
              <a:t>Đồ</a:t>
            </a:r>
            <a:r>
              <a:rPr lang="en-US" sz="2400" dirty="0" smtClean="0">
                <a:latin typeface="+mj-lt"/>
                <a:ea typeface="Times New Roman"/>
              </a:rPr>
              <a:t> </a:t>
            </a:r>
            <a:r>
              <a:rPr lang="en-US" sz="2400" dirty="0" err="1">
                <a:latin typeface="+mj-lt"/>
                <a:ea typeface="Times New Roman"/>
              </a:rPr>
              <a:t>chơi</a:t>
            </a:r>
            <a:r>
              <a:rPr lang="en-US" sz="2400" dirty="0">
                <a:latin typeface="+mj-lt"/>
                <a:ea typeface="Times New Roman"/>
              </a:rPr>
              <a:t> </a:t>
            </a:r>
            <a:r>
              <a:rPr lang="en-US" sz="2400" dirty="0" err="1">
                <a:latin typeface="+mj-lt"/>
                <a:ea typeface="Times New Roman"/>
              </a:rPr>
              <a:t>được</a:t>
            </a:r>
            <a:r>
              <a:rPr lang="en-US" sz="2400" dirty="0">
                <a:latin typeface="+mj-lt"/>
                <a:ea typeface="Times New Roman"/>
              </a:rPr>
              <a:t> </a:t>
            </a:r>
            <a:r>
              <a:rPr lang="en-US" sz="2400" dirty="0" err="1">
                <a:latin typeface="+mj-lt"/>
                <a:ea typeface="Times New Roman"/>
              </a:rPr>
              <a:t>trang</a:t>
            </a:r>
            <a:r>
              <a:rPr lang="en-US" sz="2400" dirty="0">
                <a:latin typeface="+mj-lt"/>
                <a:ea typeface="Times New Roman"/>
              </a:rPr>
              <a:t> </a:t>
            </a:r>
            <a:r>
              <a:rPr lang="en-US" sz="2400" dirty="0" err="1">
                <a:latin typeface="+mj-lt"/>
                <a:ea typeface="Times New Roman"/>
              </a:rPr>
              <a:t>bị</a:t>
            </a:r>
            <a:r>
              <a:rPr lang="en-US" sz="2400" dirty="0">
                <a:latin typeface="+mj-lt"/>
                <a:ea typeface="Times New Roman"/>
              </a:rPr>
              <a:t>, </a:t>
            </a:r>
            <a:r>
              <a:rPr lang="en-US" sz="2400" dirty="0" err="1">
                <a:latin typeface="+mj-lt"/>
                <a:ea typeface="Times New Roman"/>
              </a:rPr>
              <a:t>sử</a:t>
            </a:r>
            <a:r>
              <a:rPr lang="en-US" sz="2400" dirty="0">
                <a:latin typeface="+mj-lt"/>
                <a:ea typeface="Times New Roman"/>
              </a:rPr>
              <a:t> </a:t>
            </a:r>
            <a:r>
              <a:rPr lang="en-US" sz="2400" dirty="0" err="1">
                <a:latin typeface="+mj-lt"/>
                <a:ea typeface="Times New Roman"/>
              </a:rPr>
              <a:t>dụng</a:t>
            </a:r>
            <a:r>
              <a:rPr lang="en-US" sz="2400" dirty="0">
                <a:latin typeface="+mj-lt"/>
                <a:ea typeface="Times New Roman"/>
              </a:rPr>
              <a:t> </a:t>
            </a:r>
            <a:r>
              <a:rPr lang="en-US" sz="2400" dirty="0" err="1">
                <a:latin typeface="+mj-lt"/>
                <a:ea typeface="Times New Roman"/>
              </a:rPr>
              <a:t>trong</a:t>
            </a:r>
            <a:r>
              <a:rPr lang="en-US" sz="2400" dirty="0">
                <a:latin typeface="+mj-lt"/>
                <a:ea typeface="Times New Roman"/>
              </a:rPr>
              <a:t> </a:t>
            </a:r>
            <a:r>
              <a:rPr lang="en-US" sz="2400" dirty="0" err="1">
                <a:latin typeface="+mj-lt"/>
                <a:ea typeface="Times New Roman"/>
              </a:rPr>
              <a:t>nhà</a:t>
            </a:r>
            <a:r>
              <a:rPr lang="en-US" sz="2400" dirty="0">
                <a:latin typeface="+mj-lt"/>
                <a:ea typeface="Times New Roman"/>
              </a:rPr>
              <a:t> </a:t>
            </a:r>
            <a:r>
              <a:rPr lang="en-US" sz="2400" dirty="0" err="1">
                <a:latin typeface="+mj-lt"/>
                <a:ea typeface="Times New Roman"/>
              </a:rPr>
              <a:t>trường</a:t>
            </a:r>
            <a:r>
              <a:rPr lang="en-US" sz="2400" dirty="0">
                <a:latin typeface="+mj-lt"/>
                <a:ea typeface="Times New Roman"/>
              </a:rPr>
              <a:t> </a:t>
            </a:r>
            <a:r>
              <a:rPr lang="en-US" sz="2400" dirty="0" err="1">
                <a:latin typeface="+mj-lt"/>
                <a:ea typeface="Times New Roman"/>
              </a:rPr>
              <a:t>phải</a:t>
            </a:r>
            <a:r>
              <a:rPr lang="en-US" sz="2400" dirty="0">
                <a:latin typeface="+mj-lt"/>
                <a:ea typeface="Times New Roman"/>
              </a:rPr>
              <a:t> </a:t>
            </a:r>
            <a:r>
              <a:rPr lang="en-US" sz="2400" dirty="0" err="1">
                <a:latin typeface="+mj-lt"/>
                <a:ea typeface="Times New Roman"/>
              </a:rPr>
              <a:t>giúp</a:t>
            </a:r>
            <a:r>
              <a:rPr lang="en-US" sz="2400" dirty="0">
                <a:latin typeface="+mj-lt"/>
                <a:ea typeface="Times New Roman"/>
              </a:rPr>
              <a:t> </a:t>
            </a:r>
            <a:r>
              <a:rPr lang="en-US" sz="2400" dirty="0" err="1">
                <a:latin typeface="+mj-lt"/>
                <a:ea typeface="Times New Roman"/>
              </a:rPr>
              <a:t>trẻ</a:t>
            </a:r>
            <a:r>
              <a:rPr lang="en-US" sz="2400" dirty="0">
                <a:latin typeface="+mj-lt"/>
                <a:ea typeface="Times New Roman"/>
              </a:rPr>
              <a:t> </a:t>
            </a:r>
            <a:r>
              <a:rPr lang="en-US" sz="2400" dirty="0" err="1">
                <a:latin typeface="+mj-lt"/>
                <a:ea typeface="Times New Roman"/>
              </a:rPr>
              <a:t>phát</a:t>
            </a:r>
            <a:r>
              <a:rPr lang="en-US" sz="2400" dirty="0">
                <a:latin typeface="+mj-lt"/>
                <a:ea typeface="Times New Roman"/>
              </a:rPr>
              <a:t> </a:t>
            </a:r>
            <a:r>
              <a:rPr lang="en-US" sz="2400" dirty="0" err="1">
                <a:latin typeface="+mj-lt"/>
                <a:ea typeface="Times New Roman"/>
              </a:rPr>
              <a:t>triển</a:t>
            </a:r>
            <a:r>
              <a:rPr lang="en-US" sz="2400" dirty="0">
                <a:latin typeface="+mj-lt"/>
                <a:ea typeface="Times New Roman"/>
              </a:rPr>
              <a:t> </a:t>
            </a:r>
            <a:r>
              <a:rPr lang="en-US" sz="2400" dirty="0" err="1">
                <a:latin typeface="+mj-lt"/>
                <a:ea typeface="Times New Roman"/>
              </a:rPr>
              <a:t>khả</a:t>
            </a:r>
            <a:r>
              <a:rPr lang="en-US" sz="2400" dirty="0">
                <a:latin typeface="+mj-lt"/>
                <a:ea typeface="Times New Roman"/>
              </a:rPr>
              <a:t> </a:t>
            </a:r>
            <a:r>
              <a:rPr lang="en-US" sz="2400" dirty="0" err="1">
                <a:latin typeface="+mj-lt"/>
                <a:ea typeface="Times New Roman"/>
              </a:rPr>
              <a:t>năng</a:t>
            </a:r>
            <a:r>
              <a:rPr lang="en-US" sz="2400" dirty="0">
                <a:latin typeface="+mj-lt"/>
                <a:ea typeface="Times New Roman"/>
              </a:rPr>
              <a:t> </a:t>
            </a:r>
            <a:r>
              <a:rPr lang="en-US" sz="2400" dirty="0" err="1">
                <a:latin typeface="+mj-lt"/>
                <a:ea typeface="Times New Roman"/>
              </a:rPr>
              <a:t>vận</a:t>
            </a:r>
            <a:r>
              <a:rPr lang="en-US" sz="2400" dirty="0">
                <a:latin typeface="+mj-lt"/>
                <a:ea typeface="Times New Roman"/>
              </a:rPr>
              <a:t> </a:t>
            </a:r>
            <a:r>
              <a:rPr lang="en-US" sz="2400" dirty="0" err="1">
                <a:latin typeface="+mj-lt"/>
                <a:ea typeface="Times New Roman"/>
              </a:rPr>
              <a:t>động</a:t>
            </a:r>
            <a:r>
              <a:rPr lang="en-US" sz="2400" dirty="0">
                <a:latin typeface="+mj-lt"/>
                <a:ea typeface="Times New Roman"/>
              </a:rPr>
              <a:t>, </a:t>
            </a:r>
            <a:r>
              <a:rPr lang="en-US" sz="2400" dirty="0" err="1">
                <a:latin typeface="+mj-lt"/>
                <a:ea typeface="Times New Roman"/>
              </a:rPr>
              <a:t>ngôn</a:t>
            </a:r>
            <a:r>
              <a:rPr lang="en-US" sz="2400" dirty="0">
                <a:latin typeface="+mj-lt"/>
                <a:ea typeface="Times New Roman"/>
              </a:rPr>
              <a:t> </a:t>
            </a:r>
            <a:r>
              <a:rPr lang="en-US" sz="2400" dirty="0" err="1">
                <a:latin typeface="+mj-lt"/>
                <a:ea typeface="Times New Roman"/>
              </a:rPr>
              <a:t>ngữ</a:t>
            </a:r>
            <a:r>
              <a:rPr lang="en-US" sz="2400" dirty="0">
                <a:latin typeface="+mj-lt"/>
                <a:ea typeface="Times New Roman"/>
              </a:rPr>
              <a:t>, </a:t>
            </a:r>
            <a:r>
              <a:rPr lang="en-US" sz="2400" dirty="0" err="1">
                <a:latin typeface="+mj-lt"/>
                <a:ea typeface="Times New Roman"/>
              </a:rPr>
              <a:t>cảm</a:t>
            </a:r>
            <a:r>
              <a:rPr lang="en-US" sz="2400" dirty="0">
                <a:latin typeface="+mj-lt"/>
                <a:ea typeface="Times New Roman"/>
              </a:rPr>
              <a:t> </a:t>
            </a:r>
            <a:r>
              <a:rPr lang="en-US" sz="2400" dirty="0" err="1">
                <a:latin typeface="+mj-lt"/>
                <a:ea typeface="Times New Roman"/>
              </a:rPr>
              <a:t>xúc</a:t>
            </a:r>
            <a:r>
              <a:rPr lang="en-US" sz="2400" dirty="0">
                <a:latin typeface="+mj-lt"/>
                <a:ea typeface="Times New Roman"/>
              </a:rPr>
              <a:t>, </a:t>
            </a:r>
            <a:r>
              <a:rPr lang="en-US" sz="2400" dirty="0" err="1">
                <a:latin typeface="+mj-lt"/>
                <a:ea typeface="Times New Roman"/>
              </a:rPr>
              <a:t>thẩm</a:t>
            </a:r>
            <a:r>
              <a:rPr lang="en-US" sz="2400" dirty="0">
                <a:latin typeface="+mj-lt"/>
                <a:ea typeface="Times New Roman"/>
              </a:rPr>
              <a:t> </a:t>
            </a:r>
            <a:r>
              <a:rPr lang="en-US" sz="2400" dirty="0" err="1">
                <a:latin typeface="+mj-lt"/>
                <a:ea typeface="Times New Roman"/>
              </a:rPr>
              <a:t>mỹ</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quan</a:t>
            </a:r>
            <a:r>
              <a:rPr lang="en-US" sz="2400" dirty="0">
                <a:latin typeface="+mj-lt"/>
                <a:ea typeface="Times New Roman"/>
              </a:rPr>
              <a:t> </a:t>
            </a:r>
            <a:r>
              <a:rPr lang="en-US" sz="2400" dirty="0" err="1">
                <a:latin typeface="+mj-lt"/>
                <a:ea typeface="Times New Roman"/>
              </a:rPr>
              <a:t>hệ</a:t>
            </a:r>
            <a:r>
              <a:rPr lang="en-US" sz="2400" dirty="0">
                <a:latin typeface="+mj-lt"/>
                <a:ea typeface="Times New Roman"/>
              </a:rPr>
              <a:t> </a:t>
            </a:r>
            <a:r>
              <a:rPr lang="en-US" sz="2400" dirty="0" err="1">
                <a:latin typeface="+mj-lt"/>
                <a:ea typeface="Times New Roman"/>
              </a:rPr>
              <a:t>xã</a:t>
            </a:r>
            <a:r>
              <a:rPr lang="en-US" sz="2400" dirty="0">
                <a:latin typeface="+mj-lt"/>
                <a:ea typeface="Times New Roman"/>
              </a:rPr>
              <a:t> </a:t>
            </a:r>
            <a:r>
              <a:rPr lang="en-US" sz="2400" dirty="0" err="1">
                <a:latin typeface="+mj-lt"/>
                <a:ea typeface="Times New Roman"/>
              </a:rPr>
              <a:t>hội</a:t>
            </a:r>
            <a:r>
              <a:rPr lang="en-US" sz="2400" dirty="0" smtClean="0">
                <a:latin typeface="+mj-lt"/>
                <a:ea typeface="Times New Roman"/>
              </a:rPr>
              <a:t>;</a:t>
            </a:r>
            <a:r>
              <a:rPr lang="en-US" sz="2400" dirty="0">
                <a:latin typeface="+mj-lt"/>
                <a:ea typeface="Times New Roman"/>
              </a:rPr>
              <a:t> </a:t>
            </a:r>
            <a:r>
              <a:rPr lang="en-US" sz="2400" dirty="0" err="1" smtClean="0">
                <a:latin typeface="+mj-lt"/>
                <a:ea typeface="Times New Roman"/>
              </a:rPr>
              <a:t>Phải</a:t>
            </a:r>
            <a:r>
              <a:rPr lang="en-US" sz="2400" dirty="0" smtClean="0">
                <a:latin typeface="+mj-lt"/>
                <a:ea typeface="Times New Roman"/>
              </a:rPr>
              <a:t> </a:t>
            </a:r>
            <a:r>
              <a:rPr lang="en-US" sz="2400" dirty="0" err="1">
                <a:latin typeface="+mj-lt"/>
                <a:ea typeface="Times New Roman"/>
              </a:rPr>
              <a:t>phù</a:t>
            </a:r>
            <a:r>
              <a:rPr lang="en-US" sz="2400" dirty="0">
                <a:latin typeface="+mj-lt"/>
                <a:ea typeface="Times New Roman"/>
              </a:rPr>
              <a:t> </a:t>
            </a:r>
            <a:r>
              <a:rPr lang="en-US" sz="2400" dirty="0" err="1">
                <a:latin typeface="+mj-lt"/>
                <a:ea typeface="Times New Roman"/>
              </a:rPr>
              <a:t>hợp</a:t>
            </a:r>
            <a:r>
              <a:rPr lang="en-US" sz="2400" dirty="0">
                <a:latin typeface="+mj-lt"/>
                <a:ea typeface="Times New Roman"/>
              </a:rPr>
              <a:t> </a:t>
            </a:r>
            <a:r>
              <a:rPr lang="en-US" sz="2400" dirty="0" err="1">
                <a:latin typeface="+mj-lt"/>
                <a:ea typeface="Times New Roman"/>
              </a:rPr>
              <a:t>với</a:t>
            </a:r>
            <a:r>
              <a:rPr lang="en-US" sz="2400" dirty="0">
                <a:latin typeface="+mj-lt"/>
                <a:ea typeface="Times New Roman"/>
              </a:rPr>
              <a:t> </a:t>
            </a:r>
            <a:r>
              <a:rPr lang="en-US" sz="2400" dirty="0" err="1">
                <a:latin typeface="+mj-lt"/>
                <a:ea typeface="Times New Roman"/>
              </a:rPr>
              <a:t>thuần</a:t>
            </a:r>
            <a:r>
              <a:rPr lang="en-US" sz="2400" dirty="0">
                <a:latin typeface="+mj-lt"/>
                <a:ea typeface="Times New Roman"/>
              </a:rPr>
              <a:t> </a:t>
            </a:r>
            <a:r>
              <a:rPr lang="en-US" sz="2400" dirty="0" err="1">
                <a:latin typeface="+mj-lt"/>
                <a:ea typeface="Times New Roman"/>
              </a:rPr>
              <a:t>phong</a:t>
            </a:r>
            <a:r>
              <a:rPr lang="en-US" sz="2400" dirty="0">
                <a:latin typeface="+mj-lt"/>
                <a:ea typeface="Times New Roman"/>
              </a:rPr>
              <a:t>, </a:t>
            </a:r>
            <a:r>
              <a:rPr lang="en-US" sz="2400" dirty="0" err="1">
                <a:latin typeface="+mj-lt"/>
                <a:ea typeface="Times New Roman"/>
              </a:rPr>
              <a:t>mỹ</a:t>
            </a:r>
            <a:r>
              <a:rPr lang="en-US" sz="2400" dirty="0">
                <a:latin typeface="+mj-lt"/>
                <a:ea typeface="Times New Roman"/>
              </a:rPr>
              <a:t> </a:t>
            </a:r>
            <a:r>
              <a:rPr lang="en-US" sz="2400" dirty="0" err="1">
                <a:latin typeface="+mj-lt"/>
                <a:ea typeface="Times New Roman"/>
              </a:rPr>
              <a:t>tục</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truyền</a:t>
            </a:r>
            <a:r>
              <a:rPr lang="en-US" sz="2400" dirty="0">
                <a:latin typeface="+mj-lt"/>
                <a:ea typeface="Times New Roman"/>
              </a:rPr>
              <a:t> </a:t>
            </a:r>
            <a:r>
              <a:rPr lang="en-US" sz="2400" dirty="0" err="1">
                <a:latin typeface="+mj-lt"/>
                <a:ea typeface="Times New Roman"/>
              </a:rPr>
              <a:t>thống</a:t>
            </a:r>
            <a:r>
              <a:rPr lang="en-US" sz="2400" dirty="0">
                <a:latin typeface="+mj-lt"/>
                <a:ea typeface="Times New Roman"/>
              </a:rPr>
              <a:t> </a:t>
            </a:r>
            <a:r>
              <a:rPr lang="en-US" sz="2400" dirty="0" err="1">
                <a:latin typeface="+mj-lt"/>
                <a:ea typeface="Times New Roman"/>
              </a:rPr>
              <a:t>đạo</a:t>
            </a:r>
            <a:r>
              <a:rPr lang="en-US" sz="2400" dirty="0">
                <a:latin typeface="+mj-lt"/>
                <a:ea typeface="Times New Roman"/>
              </a:rPr>
              <a:t> </a:t>
            </a:r>
            <a:r>
              <a:rPr lang="en-US" sz="2400" dirty="0" err="1">
                <a:latin typeface="+mj-lt"/>
                <a:ea typeface="Times New Roman"/>
              </a:rPr>
              <a:t>đức</a:t>
            </a:r>
            <a:r>
              <a:rPr lang="en-US" sz="2400" dirty="0">
                <a:latin typeface="+mj-lt"/>
                <a:ea typeface="Times New Roman"/>
              </a:rPr>
              <a:t> </a:t>
            </a:r>
            <a:r>
              <a:rPr lang="en-US" sz="2400" dirty="0" err="1">
                <a:latin typeface="+mj-lt"/>
                <a:ea typeface="Times New Roman"/>
              </a:rPr>
              <a:t>của</a:t>
            </a:r>
            <a:r>
              <a:rPr lang="en-US" sz="2400" dirty="0">
                <a:latin typeface="+mj-lt"/>
                <a:ea typeface="Times New Roman"/>
              </a:rPr>
              <a:t> </a:t>
            </a:r>
            <a:r>
              <a:rPr lang="en-US" sz="2400" dirty="0" err="1">
                <a:latin typeface="+mj-lt"/>
                <a:ea typeface="Times New Roman"/>
              </a:rPr>
              <a:t>dân</a:t>
            </a:r>
            <a:r>
              <a:rPr lang="en-US" sz="2400" dirty="0">
                <a:latin typeface="+mj-lt"/>
                <a:ea typeface="Times New Roman"/>
              </a:rPr>
              <a:t> </a:t>
            </a:r>
            <a:r>
              <a:rPr lang="en-US" sz="2400" dirty="0" err="1">
                <a:latin typeface="+mj-lt"/>
                <a:ea typeface="Times New Roman"/>
              </a:rPr>
              <a:t>tộc</a:t>
            </a:r>
            <a:r>
              <a:rPr lang="en-US" sz="2400" dirty="0">
                <a:latin typeface="+mj-lt"/>
                <a:ea typeface="Times New Roman"/>
              </a:rPr>
              <a:t> </a:t>
            </a:r>
            <a:r>
              <a:rPr lang="en-US" sz="2400" dirty="0" err="1">
                <a:latin typeface="+mj-lt"/>
                <a:ea typeface="Times New Roman"/>
              </a:rPr>
              <a:t>Việt</a:t>
            </a:r>
            <a:r>
              <a:rPr lang="en-US" sz="2400" dirty="0">
                <a:latin typeface="+mj-lt"/>
                <a:ea typeface="Times New Roman"/>
              </a:rPr>
              <a:t> Nam; </a:t>
            </a:r>
            <a:r>
              <a:rPr lang="en-US" sz="2400" dirty="0" err="1">
                <a:latin typeface="+mj-lt"/>
                <a:ea typeface="Times New Roman"/>
              </a:rPr>
              <a:t>không</a:t>
            </a:r>
            <a:r>
              <a:rPr lang="en-US" sz="2400" dirty="0">
                <a:latin typeface="+mj-lt"/>
                <a:ea typeface="Times New Roman"/>
              </a:rPr>
              <a:t> </a:t>
            </a:r>
            <a:r>
              <a:rPr lang="en-US" sz="2400" dirty="0" err="1">
                <a:latin typeface="+mj-lt"/>
                <a:ea typeface="Times New Roman"/>
              </a:rPr>
              <a:t>mang</a:t>
            </a:r>
            <a:r>
              <a:rPr lang="en-US" sz="2400" dirty="0">
                <a:latin typeface="+mj-lt"/>
                <a:ea typeface="Times New Roman"/>
              </a:rPr>
              <a:t> </a:t>
            </a:r>
            <a:r>
              <a:rPr lang="en-US" sz="2400" dirty="0" err="1">
                <a:latin typeface="+mj-lt"/>
                <a:ea typeface="Times New Roman"/>
              </a:rPr>
              <a:t>tư</a:t>
            </a:r>
            <a:r>
              <a:rPr lang="en-US" sz="2400" dirty="0">
                <a:latin typeface="+mj-lt"/>
                <a:ea typeface="Times New Roman"/>
              </a:rPr>
              <a:t> </a:t>
            </a:r>
            <a:r>
              <a:rPr lang="en-US" sz="2400" dirty="0" err="1">
                <a:latin typeface="+mj-lt"/>
                <a:ea typeface="Times New Roman"/>
              </a:rPr>
              <a:t>tưởng</a:t>
            </a:r>
            <a:r>
              <a:rPr lang="en-US" sz="2400" dirty="0">
                <a:latin typeface="+mj-lt"/>
                <a:ea typeface="Times New Roman"/>
              </a:rPr>
              <a:t> </a:t>
            </a:r>
            <a:r>
              <a:rPr lang="en-US" sz="2400" dirty="0" err="1">
                <a:latin typeface="+mj-lt"/>
                <a:ea typeface="Times New Roman"/>
              </a:rPr>
              <a:t>bạo</a:t>
            </a:r>
            <a:r>
              <a:rPr lang="en-US" sz="2400" dirty="0">
                <a:latin typeface="+mj-lt"/>
                <a:ea typeface="Times New Roman"/>
              </a:rPr>
              <a:t> </a:t>
            </a:r>
            <a:r>
              <a:rPr lang="en-US" sz="2400" dirty="0" err="1">
                <a:latin typeface="+mj-lt"/>
                <a:ea typeface="Times New Roman"/>
              </a:rPr>
              <a:t>lực</a:t>
            </a:r>
            <a:r>
              <a:rPr lang="en-US" sz="2400" dirty="0">
                <a:latin typeface="+mj-lt"/>
                <a:ea typeface="Times New Roman"/>
              </a:rPr>
              <a:t>; </a:t>
            </a:r>
            <a:r>
              <a:rPr lang="en-US" sz="2400" dirty="0" err="1">
                <a:latin typeface="+mj-lt"/>
                <a:ea typeface="Times New Roman"/>
              </a:rPr>
              <a:t>phù</a:t>
            </a:r>
            <a:r>
              <a:rPr lang="en-US" sz="2400" dirty="0">
                <a:latin typeface="+mj-lt"/>
                <a:ea typeface="Times New Roman"/>
              </a:rPr>
              <a:t> </a:t>
            </a:r>
            <a:r>
              <a:rPr lang="en-US" sz="2400" dirty="0" err="1">
                <a:latin typeface="+mj-lt"/>
                <a:ea typeface="Times New Roman"/>
              </a:rPr>
              <a:t>hợp</a:t>
            </a:r>
            <a:r>
              <a:rPr lang="en-US" sz="2400" dirty="0">
                <a:latin typeface="+mj-lt"/>
                <a:ea typeface="Times New Roman"/>
              </a:rPr>
              <a:t> </a:t>
            </a:r>
            <a:r>
              <a:rPr lang="en-US" sz="2400" dirty="0" err="1">
                <a:latin typeface="+mj-lt"/>
                <a:ea typeface="Times New Roman"/>
              </a:rPr>
              <a:t>với</a:t>
            </a:r>
            <a:r>
              <a:rPr lang="en-US" sz="2400" dirty="0">
                <a:latin typeface="+mj-lt"/>
                <a:ea typeface="Times New Roman"/>
              </a:rPr>
              <a:t> </a:t>
            </a:r>
            <a:r>
              <a:rPr lang="en-US" sz="2400" dirty="0" err="1">
                <a:latin typeface="+mj-lt"/>
                <a:ea typeface="Times New Roman"/>
              </a:rPr>
              <a:t>tâm</a:t>
            </a:r>
            <a:r>
              <a:rPr lang="en-US" sz="2400" dirty="0">
                <a:latin typeface="+mj-lt"/>
                <a:ea typeface="Times New Roman"/>
              </a:rPr>
              <a:t>, </a:t>
            </a:r>
            <a:r>
              <a:rPr lang="en-US" sz="2400" dirty="0" err="1">
                <a:latin typeface="+mj-lt"/>
                <a:ea typeface="Times New Roman"/>
              </a:rPr>
              <a:t>sinh</a:t>
            </a:r>
            <a:r>
              <a:rPr lang="en-US" sz="2400" dirty="0">
                <a:latin typeface="+mj-lt"/>
                <a:ea typeface="Times New Roman"/>
              </a:rPr>
              <a:t> </a:t>
            </a:r>
            <a:r>
              <a:rPr lang="en-US" sz="2400" dirty="0" err="1">
                <a:latin typeface="+mj-lt"/>
                <a:ea typeface="Times New Roman"/>
              </a:rPr>
              <a:t>lý</a:t>
            </a:r>
            <a:r>
              <a:rPr lang="en-US" sz="2400" dirty="0">
                <a:latin typeface="+mj-lt"/>
                <a:ea typeface="Times New Roman"/>
              </a:rPr>
              <a:t> </a:t>
            </a:r>
            <a:r>
              <a:rPr lang="en-US" sz="2400" dirty="0" err="1">
                <a:latin typeface="+mj-lt"/>
                <a:ea typeface="Times New Roman"/>
              </a:rPr>
              <a:t>lứa</a:t>
            </a:r>
            <a:r>
              <a:rPr lang="en-US" sz="2400" dirty="0">
                <a:latin typeface="+mj-lt"/>
                <a:ea typeface="Times New Roman"/>
              </a:rPr>
              <a:t> </a:t>
            </a:r>
            <a:r>
              <a:rPr lang="en-US" sz="2400" dirty="0" err="1">
                <a:latin typeface="+mj-lt"/>
                <a:ea typeface="Times New Roman"/>
              </a:rPr>
              <a:t>tuổi</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phát</a:t>
            </a:r>
            <a:r>
              <a:rPr lang="en-US" sz="2400" dirty="0">
                <a:latin typeface="+mj-lt"/>
                <a:ea typeface="Times New Roman"/>
              </a:rPr>
              <a:t> </a:t>
            </a:r>
            <a:r>
              <a:rPr lang="en-US" sz="2400" dirty="0" err="1">
                <a:latin typeface="+mj-lt"/>
                <a:ea typeface="Times New Roman"/>
              </a:rPr>
              <a:t>triển</a:t>
            </a:r>
            <a:r>
              <a:rPr lang="en-US" sz="2400" dirty="0">
                <a:latin typeface="+mj-lt"/>
                <a:ea typeface="Times New Roman"/>
              </a:rPr>
              <a:t> </a:t>
            </a:r>
            <a:r>
              <a:rPr lang="en-US" sz="2400" dirty="0" err="1">
                <a:latin typeface="+mj-lt"/>
                <a:ea typeface="Times New Roman"/>
              </a:rPr>
              <a:t>trí</a:t>
            </a:r>
            <a:r>
              <a:rPr lang="en-US" sz="2400" dirty="0">
                <a:latin typeface="+mj-lt"/>
                <a:ea typeface="Times New Roman"/>
              </a:rPr>
              <a:t> </a:t>
            </a:r>
            <a:r>
              <a:rPr lang="en-US" sz="2400" dirty="0" err="1">
                <a:latin typeface="+mj-lt"/>
                <a:ea typeface="Times New Roman"/>
              </a:rPr>
              <a:t>tuệ</a:t>
            </a:r>
            <a:r>
              <a:rPr lang="en-US" sz="2400" dirty="0">
                <a:latin typeface="+mj-lt"/>
                <a:ea typeface="Times New Roman"/>
              </a:rPr>
              <a:t> </a:t>
            </a:r>
            <a:r>
              <a:rPr lang="en-US" sz="2400" dirty="0" err="1">
                <a:latin typeface="+mj-lt"/>
                <a:ea typeface="Times New Roman"/>
              </a:rPr>
              <a:t>của</a:t>
            </a:r>
            <a:r>
              <a:rPr lang="en-US" sz="2400" dirty="0">
                <a:latin typeface="+mj-lt"/>
                <a:ea typeface="Times New Roman"/>
              </a:rPr>
              <a:t> </a:t>
            </a:r>
            <a:r>
              <a:rPr lang="en-US" sz="2400" dirty="0" err="1">
                <a:latin typeface="+mj-lt"/>
                <a:ea typeface="Times New Roman"/>
              </a:rPr>
              <a:t>trẻ</a:t>
            </a:r>
            <a:r>
              <a:rPr lang="en-US" sz="2400" dirty="0">
                <a:latin typeface="+mj-lt"/>
                <a:ea typeface="Times New Roman"/>
              </a:rPr>
              <a:t> </a:t>
            </a:r>
            <a:r>
              <a:rPr lang="en-US" sz="2400" dirty="0" err="1">
                <a:latin typeface="+mj-lt"/>
                <a:ea typeface="Times New Roman"/>
              </a:rPr>
              <a:t>em</a:t>
            </a:r>
            <a:r>
              <a:rPr lang="en-US" sz="2400" dirty="0" smtClean="0">
                <a:latin typeface="+mj-lt"/>
                <a:ea typeface="Times New Roman"/>
              </a:rPr>
              <a:t>.</a:t>
            </a:r>
          </a:p>
          <a:p>
            <a:pPr algn="just">
              <a:lnSpc>
                <a:spcPct val="115000"/>
              </a:lnSpc>
              <a:spcBef>
                <a:spcPts val="0"/>
              </a:spcBef>
              <a:spcAft>
                <a:spcPts val="600"/>
              </a:spcAft>
            </a:pPr>
            <a:r>
              <a:rPr lang="en-US" sz="2400" dirty="0" err="1">
                <a:latin typeface="+mj-lt"/>
                <a:ea typeface="Times New Roman"/>
              </a:rPr>
              <a:t>Nhà</a:t>
            </a:r>
            <a:r>
              <a:rPr lang="en-US" sz="2400" dirty="0">
                <a:latin typeface="+mj-lt"/>
                <a:ea typeface="Times New Roman"/>
              </a:rPr>
              <a:t> </a:t>
            </a:r>
            <a:r>
              <a:rPr lang="en-US" sz="2400" dirty="0" err="1">
                <a:latin typeface="+mj-lt"/>
                <a:ea typeface="Times New Roman"/>
              </a:rPr>
              <a:t>trường</a:t>
            </a:r>
            <a:r>
              <a:rPr lang="en-US" sz="2400" dirty="0">
                <a:latin typeface="+mj-lt"/>
                <a:ea typeface="Times New Roman"/>
              </a:rPr>
              <a:t> </a:t>
            </a:r>
            <a:r>
              <a:rPr lang="en-US" sz="2400" dirty="0" err="1">
                <a:latin typeface="+mj-lt"/>
                <a:ea typeface="Times New Roman"/>
              </a:rPr>
              <a:t>tạo</a:t>
            </a:r>
            <a:r>
              <a:rPr lang="en-US" sz="2400" dirty="0">
                <a:latin typeface="+mj-lt"/>
                <a:ea typeface="Times New Roman"/>
              </a:rPr>
              <a:t> </a:t>
            </a:r>
            <a:r>
              <a:rPr lang="en-US" sz="2400" dirty="0" err="1">
                <a:latin typeface="+mj-lt"/>
                <a:ea typeface="Times New Roman"/>
              </a:rPr>
              <a:t>điều</a:t>
            </a:r>
            <a:r>
              <a:rPr lang="en-US" sz="2400" dirty="0">
                <a:latin typeface="+mj-lt"/>
                <a:ea typeface="Times New Roman"/>
              </a:rPr>
              <a:t> </a:t>
            </a:r>
            <a:r>
              <a:rPr lang="en-US" sz="2400" dirty="0" err="1">
                <a:latin typeface="+mj-lt"/>
                <a:ea typeface="Times New Roman"/>
              </a:rPr>
              <a:t>kiện</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động</a:t>
            </a:r>
            <a:r>
              <a:rPr lang="en-US" sz="2400" dirty="0">
                <a:latin typeface="+mj-lt"/>
                <a:ea typeface="Times New Roman"/>
              </a:rPr>
              <a:t> </a:t>
            </a:r>
            <a:r>
              <a:rPr lang="en-US" sz="2400" dirty="0" err="1">
                <a:latin typeface="+mj-lt"/>
                <a:ea typeface="Times New Roman"/>
              </a:rPr>
              <a:t>viên</a:t>
            </a:r>
            <a:r>
              <a:rPr lang="en-US" sz="2400" dirty="0">
                <a:latin typeface="+mj-lt"/>
                <a:ea typeface="Times New Roman"/>
              </a:rPr>
              <a:t>, </a:t>
            </a:r>
            <a:r>
              <a:rPr lang="en-US" sz="2400" dirty="0" err="1">
                <a:latin typeface="+mj-lt"/>
                <a:ea typeface="Times New Roman"/>
              </a:rPr>
              <a:t>khuyến</a:t>
            </a:r>
            <a:r>
              <a:rPr lang="en-US" sz="2400" dirty="0">
                <a:latin typeface="+mj-lt"/>
                <a:ea typeface="Times New Roman"/>
              </a:rPr>
              <a:t> </a:t>
            </a:r>
            <a:r>
              <a:rPr lang="en-US" sz="2400" dirty="0" err="1">
                <a:latin typeface="+mj-lt"/>
                <a:ea typeface="Times New Roman"/>
              </a:rPr>
              <a:t>khích</a:t>
            </a:r>
            <a:r>
              <a:rPr lang="en-US" sz="2400" dirty="0">
                <a:latin typeface="+mj-lt"/>
                <a:ea typeface="Times New Roman"/>
              </a:rPr>
              <a:t> </a:t>
            </a:r>
            <a:r>
              <a:rPr lang="en-US" sz="2400" dirty="0" err="1">
                <a:latin typeface="+mj-lt"/>
                <a:ea typeface="Times New Roman"/>
              </a:rPr>
              <a:t>các</a:t>
            </a:r>
            <a:r>
              <a:rPr lang="en-US" sz="2400" dirty="0">
                <a:latin typeface="+mj-lt"/>
                <a:ea typeface="Times New Roman"/>
              </a:rPr>
              <a:t> </a:t>
            </a:r>
            <a:r>
              <a:rPr lang="en-US" sz="2400" dirty="0" err="1">
                <a:latin typeface="+mj-lt"/>
                <a:ea typeface="Times New Roman"/>
              </a:rPr>
              <a:t>hoạt</a:t>
            </a:r>
            <a:r>
              <a:rPr lang="en-US" sz="2400" dirty="0">
                <a:latin typeface="+mj-lt"/>
                <a:ea typeface="Times New Roman"/>
              </a:rPr>
              <a:t> </a:t>
            </a:r>
            <a:r>
              <a:rPr lang="en-US" sz="2400" dirty="0" err="1">
                <a:latin typeface="+mj-lt"/>
                <a:ea typeface="Times New Roman"/>
              </a:rPr>
              <a:t>động</a:t>
            </a:r>
            <a:r>
              <a:rPr lang="en-US" sz="2400" dirty="0">
                <a:latin typeface="+mj-lt"/>
                <a:ea typeface="Times New Roman"/>
              </a:rPr>
              <a:t> </a:t>
            </a:r>
            <a:r>
              <a:rPr lang="en-US" sz="2400" dirty="0" err="1">
                <a:latin typeface="+mj-lt"/>
                <a:ea typeface="Times New Roman"/>
              </a:rPr>
              <a:t>tự</a:t>
            </a:r>
            <a:r>
              <a:rPr lang="en-US" sz="2400" dirty="0">
                <a:latin typeface="+mj-lt"/>
                <a:ea typeface="Times New Roman"/>
              </a:rPr>
              <a:t> </a:t>
            </a:r>
            <a:r>
              <a:rPr lang="en-US" sz="2400" dirty="0" err="1">
                <a:latin typeface="+mj-lt"/>
                <a:ea typeface="Times New Roman"/>
              </a:rPr>
              <a:t>làm</a:t>
            </a:r>
            <a:r>
              <a:rPr lang="en-US" sz="2400" dirty="0">
                <a:latin typeface="+mj-lt"/>
                <a:ea typeface="Times New Roman"/>
              </a:rPr>
              <a:t> </a:t>
            </a:r>
            <a:r>
              <a:rPr lang="en-US" sz="2400" dirty="0" err="1">
                <a:latin typeface="+mj-lt"/>
                <a:ea typeface="Times New Roman"/>
              </a:rPr>
              <a:t>đồ</a:t>
            </a:r>
            <a:r>
              <a:rPr lang="en-US" sz="2400" dirty="0">
                <a:latin typeface="+mj-lt"/>
                <a:ea typeface="Times New Roman"/>
              </a:rPr>
              <a:t> </a:t>
            </a:r>
            <a:r>
              <a:rPr lang="en-US" sz="2400" dirty="0" err="1">
                <a:latin typeface="+mj-lt"/>
                <a:ea typeface="Times New Roman"/>
              </a:rPr>
              <a:t>chơi</a:t>
            </a:r>
            <a:r>
              <a:rPr lang="en-US" sz="2400" dirty="0">
                <a:latin typeface="+mj-lt"/>
                <a:ea typeface="Times New Roman"/>
              </a:rPr>
              <a:t> </a:t>
            </a:r>
            <a:r>
              <a:rPr lang="en-US" sz="2400" dirty="0" err="1">
                <a:latin typeface="+mj-lt"/>
                <a:ea typeface="Times New Roman"/>
              </a:rPr>
              <a:t>của</a:t>
            </a:r>
            <a:r>
              <a:rPr lang="en-US" sz="2400" dirty="0">
                <a:latin typeface="+mj-lt"/>
                <a:ea typeface="Times New Roman"/>
              </a:rPr>
              <a:t> </a:t>
            </a:r>
            <a:r>
              <a:rPr lang="en-US" sz="2400" dirty="0" err="1">
                <a:latin typeface="+mj-lt"/>
                <a:ea typeface="Times New Roman"/>
              </a:rPr>
              <a:t>giáo</a:t>
            </a:r>
            <a:r>
              <a:rPr lang="en-US" sz="2400" dirty="0">
                <a:latin typeface="+mj-lt"/>
                <a:ea typeface="Times New Roman"/>
              </a:rPr>
              <a:t> </a:t>
            </a:r>
            <a:r>
              <a:rPr lang="en-US" sz="2400" dirty="0" err="1">
                <a:latin typeface="+mj-lt"/>
                <a:ea typeface="Times New Roman"/>
              </a:rPr>
              <a:t>viên</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học</a:t>
            </a:r>
            <a:r>
              <a:rPr lang="en-US" sz="2400" dirty="0">
                <a:latin typeface="+mj-lt"/>
                <a:ea typeface="Times New Roman"/>
              </a:rPr>
              <a:t> </a:t>
            </a:r>
            <a:r>
              <a:rPr lang="en-US" sz="2400" dirty="0" err="1">
                <a:latin typeface="+mj-lt"/>
                <a:ea typeface="Times New Roman"/>
              </a:rPr>
              <a:t>sinh</a:t>
            </a:r>
            <a:r>
              <a:rPr lang="en-US" sz="2400" dirty="0">
                <a:latin typeface="+mj-lt"/>
                <a:ea typeface="Times New Roman"/>
              </a:rPr>
              <a:t>; </a:t>
            </a:r>
            <a:r>
              <a:rPr lang="en-US" sz="2400" dirty="0" err="1">
                <a:latin typeface="+mj-lt"/>
                <a:ea typeface="Times New Roman"/>
              </a:rPr>
              <a:t>phụ</a:t>
            </a:r>
            <a:r>
              <a:rPr lang="en-US" sz="2400" dirty="0">
                <a:latin typeface="+mj-lt"/>
                <a:ea typeface="Times New Roman"/>
              </a:rPr>
              <a:t> </a:t>
            </a:r>
            <a:r>
              <a:rPr lang="en-US" sz="2400" dirty="0" err="1">
                <a:latin typeface="+mj-lt"/>
                <a:ea typeface="Times New Roman"/>
              </a:rPr>
              <a:t>huynh</a:t>
            </a:r>
            <a:r>
              <a:rPr lang="en-US" sz="2400" dirty="0">
                <a:latin typeface="+mj-lt"/>
                <a:ea typeface="Times New Roman"/>
              </a:rPr>
              <a:t> </a:t>
            </a:r>
            <a:r>
              <a:rPr lang="en-US" sz="2400" dirty="0" err="1">
                <a:latin typeface="+mj-lt"/>
                <a:ea typeface="Times New Roman"/>
              </a:rPr>
              <a:t>học</a:t>
            </a:r>
            <a:r>
              <a:rPr lang="en-US" sz="2400" dirty="0">
                <a:latin typeface="+mj-lt"/>
                <a:ea typeface="Times New Roman"/>
              </a:rPr>
              <a:t> </a:t>
            </a:r>
            <a:r>
              <a:rPr lang="en-US" sz="2400" dirty="0" err="1">
                <a:latin typeface="+mj-lt"/>
                <a:ea typeface="Times New Roman"/>
              </a:rPr>
              <a:t>sinh</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cộng</a:t>
            </a:r>
            <a:r>
              <a:rPr lang="en-US" sz="2400" dirty="0">
                <a:latin typeface="+mj-lt"/>
                <a:ea typeface="Times New Roman"/>
              </a:rPr>
              <a:t> </a:t>
            </a:r>
            <a:r>
              <a:rPr lang="en-US" sz="2400" dirty="0" err="1">
                <a:latin typeface="+mj-lt"/>
                <a:ea typeface="Times New Roman"/>
              </a:rPr>
              <a:t>đồng</a:t>
            </a:r>
            <a:r>
              <a:rPr lang="en-US" sz="2400" dirty="0">
                <a:latin typeface="+mj-lt"/>
                <a:ea typeface="Times New Roman"/>
              </a:rPr>
              <a:t> </a:t>
            </a:r>
            <a:r>
              <a:rPr lang="en-US" sz="2400" dirty="0" err="1">
                <a:latin typeface="+mj-lt"/>
                <a:ea typeface="Times New Roman"/>
              </a:rPr>
              <a:t>xã</a:t>
            </a:r>
            <a:r>
              <a:rPr lang="en-US" sz="2400" dirty="0">
                <a:latin typeface="+mj-lt"/>
                <a:ea typeface="Times New Roman"/>
              </a:rPr>
              <a:t> </a:t>
            </a:r>
            <a:r>
              <a:rPr lang="en-US" sz="2400" dirty="0" err="1">
                <a:latin typeface="+mj-lt"/>
                <a:ea typeface="Times New Roman"/>
              </a:rPr>
              <a:t>hội</a:t>
            </a:r>
            <a:r>
              <a:rPr lang="en-US" sz="2400" dirty="0" smtClean="0">
                <a:latin typeface="+mj-lt"/>
                <a:ea typeface="Times New Roman"/>
              </a:rPr>
              <a:t>.</a:t>
            </a:r>
          </a:p>
          <a:p>
            <a:pPr algn="just">
              <a:lnSpc>
                <a:spcPct val="115000"/>
              </a:lnSpc>
              <a:spcBef>
                <a:spcPts val="0"/>
              </a:spcBef>
              <a:spcAft>
                <a:spcPts val="600"/>
              </a:spcAft>
            </a:pPr>
            <a:r>
              <a:rPr lang="en-US" sz="2400" dirty="0" err="1">
                <a:latin typeface="+mj-lt"/>
                <a:ea typeface="Times New Roman"/>
              </a:rPr>
              <a:t>Đồ</a:t>
            </a:r>
            <a:r>
              <a:rPr lang="en-US" sz="2400" dirty="0">
                <a:latin typeface="+mj-lt"/>
                <a:ea typeface="Times New Roman"/>
              </a:rPr>
              <a:t> </a:t>
            </a:r>
            <a:r>
              <a:rPr lang="en-US" sz="2400" dirty="0" err="1">
                <a:latin typeface="+mj-lt"/>
                <a:ea typeface="Times New Roman"/>
              </a:rPr>
              <a:t>chơi</a:t>
            </a:r>
            <a:r>
              <a:rPr lang="en-US" sz="2400" dirty="0">
                <a:latin typeface="+mj-lt"/>
                <a:ea typeface="Times New Roman"/>
              </a:rPr>
              <a:t> </a:t>
            </a:r>
            <a:r>
              <a:rPr lang="en-US" sz="2400" dirty="0" err="1">
                <a:latin typeface="+mj-lt"/>
                <a:ea typeface="Times New Roman"/>
              </a:rPr>
              <a:t>tự</a:t>
            </a:r>
            <a:r>
              <a:rPr lang="en-US" sz="2400" dirty="0">
                <a:latin typeface="+mj-lt"/>
                <a:ea typeface="Times New Roman"/>
              </a:rPr>
              <a:t> </a:t>
            </a:r>
            <a:r>
              <a:rPr lang="en-US" sz="2400" dirty="0" err="1">
                <a:latin typeface="+mj-lt"/>
                <a:ea typeface="Times New Roman"/>
              </a:rPr>
              <a:t>làm</a:t>
            </a:r>
            <a:r>
              <a:rPr lang="en-US" sz="2400" dirty="0">
                <a:latin typeface="+mj-lt"/>
                <a:ea typeface="Times New Roman"/>
              </a:rPr>
              <a:t> </a:t>
            </a:r>
            <a:r>
              <a:rPr lang="en-US" sz="2400" dirty="0" err="1">
                <a:latin typeface="+mj-lt"/>
                <a:ea typeface="Times New Roman"/>
              </a:rPr>
              <a:t>được</a:t>
            </a:r>
            <a:r>
              <a:rPr lang="en-US" sz="2400" dirty="0">
                <a:latin typeface="+mj-lt"/>
                <a:ea typeface="Times New Roman"/>
              </a:rPr>
              <a:t> </a:t>
            </a:r>
            <a:r>
              <a:rPr lang="en-US" sz="2400" dirty="0" err="1">
                <a:latin typeface="+mj-lt"/>
                <a:ea typeface="Times New Roman"/>
              </a:rPr>
              <a:t>sử</a:t>
            </a:r>
            <a:r>
              <a:rPr lang="en-US" sz="2400" dirty="0">
                <a:latin typeface="+mj-lt"/>
                <a:ea typeface="Times New Roman"/>
              </a:rPr>
              <a:t> </a:t>
            </a:r>
            <a:r>
              <a:rPr lang="en-US" sz="2400" dirty="0" err="1">
                <a:latin typeface="+mj-lt"/>
                <a:ea typeface="Times New Roman"/>
              </a:rPr>
              <a:t>dụng</a:t>
            </a:r>
            <a:r>
              <a:rPr lang="en-US" sz="2400" dirty="0">
                <a:latin typeface="+mj-lt"/>
                <a:ea typeface="Times New Roman"/>
              </a:rPr>
              <a:t> </a:t>
            </a:r>
            <a:r>
              <a:rPr lang="en-US" sz="2400" dirty="0" err="1">
                <a:latin typeface="+mj-lt"/>
                <a:ea typeface="Times New Roman"/>
              </a:rPr>
              <a:t>trong</a:t>
            </a:r>
            <a:r>
              <a:rPr lang="en-US" sz="2400" dirty="0">
                <a:latin typeface="+mj-lt"/>
                <a:ea typeface="Times New Roman"/>
              </a:rPr>
              <a:t> </a:t>
            </a:r>
            <a:r>
              <a:rPr lang="en-US" sz="2400" dirty="0" err="1">
                <a:latin typeface="+mj-lt"/>
                <a:ea typeface="Times New Roman"/>
              </a:rPr>
              <a:t>nhà</a:t>
            </a:r>
            <a:r>
              <a:rPr lang="en-US" sz="2400" dirty="0">
                <a:latin typeface="+mj-lt"/>
                <a:ea typeface="Times New Roman"/>
              </a:rPr>
              <a:t> </a:t>
            </a:r>
            <a:r>
              <a:rPr lang="en-US" sz="2400" dirty="0" err="1">
                <a:latin typeface="+mj-lt"/>
                <a:ea typeface="Times New Roman"/>
              </a:rPr>
              <a:t>trường</a:t>
            </a:r>
            <a:r>
              <a:rPr lang="en-US" sz="2400" dirty="0">
                <a:latin typeface="+mj-lt"/>
                <a:ea typeface="Times New Roman"/>
              </a:rPr>
              <a:t> </a:t>
            </a:r>
            <a:r>
              <a:rPr lang="en-US" sz="2400" dirty="0" err="1">
                <a:latin typeface="+mj-lt"/>
                <a:ea typeface="Times New Roman"/>
              </a:rPr>
              <a:t>phải</a:t>
            </a:r>
            <a:r>
              <a:rPr lang="en-US" sz="2400" dirty="0">
                <a:latin typeface="+mj-lt"/>
                <a:ea typeface="Times New Roman"/>
              </a:rPr>
              <a:t> </a:t>
            </a:r>
            <a:r>
              <a:rPr lang="en-US" sz="2400" dirty="0" err="1">
                <a:latin typeface="+mj-lt"/>
                <a:ea typeface="Times New Roman"/>
              </a:rPr>
              <a:t>tuân</a:t>
            </a:r>
            <a:r>
              <a:rPr lang="en-US" sz="2400" dirty="0">
                <a:latin typeface="+mj-lt"/>
                <a:ea typeface="Times New Roman"/>
              </a:rPr>
              <a:t> </a:t>
            </a:r>
            <a:r>
              <a:rPr lang="en-US" sz="2400" dirty="0" err="1">
                <a:latin typeface="+mj-lt"/>
                <a:ea typeface="Times New Roman"/>
              </a:rPr>
              <a:t>thủ</a:t>
            </a:r>
            <a:r>
              <a:rPr lang="en-US" sz="2400" dirty="0">
                <a:latin typeface="+mj-lt"/>
                <a:ea typeface="Times New Roman"/>
              </a:rPr>
              <a:t> </a:t>
            </a:r>
            <a:r>
              <a:rPr lang="en-US" sz="2400" dirty="0" err="1">
                <a:latin typeface="+mj-lt"/>
                <a:ea typeface="Times New Roman"/>
              </a:rPr>
              <a:t>các</a:t>
            </a:r>
            <a:r>
              <a:rPr lang="en-US" sz="2400" dirty="0">
                <a:latin typeface="+mj-lt"/>
                <a:ea typeface="Times New Roman"/>
              </a:rPr>
              <a:t> </a:t>
            </a:r>
            <a:r>
              <a:rPr lang="en-US" sz="2400" dirty="0" err="1">
                <a:latin typeface="+mj-lt"/>
                <a:ea typeface="Times New Roman"/>
              </a:rPr>
              <a:t>điều</a:t>
            </a:r>
            <a:r>
              <a:rPr lang="en-US" sz="2400" dirty="0">
                <a:latin typeface="+mj-lt"/>
                <a:ea typeface="Times New Roman"/>
              </a:rPr>
              <a:t> </a:t>
            </a:r>
            <a:r>
              <a:rPr lang="en-US" sz="2400" dirty="0" err="1">
                <a:latin typeface="+mj-lt"/>
                <a:ea typeface="Times New Roman"/>
              </a:rPr>
              <a:t>kiện</a:t>
            </a:r>
            <a:r>
              <a:rPr lang="en-US" sz="2400" dirty="0">
                <a:latin typeface="+mj-lt"/>
                <a:ea typeface="Times New Roman"/>
              </a:rPr>
              <a:t> </a:t>
            </a:r>
            <a:r>
              <a:rPr lang="en-US" sz="2400" dirty="0" err="1">
                <a:latin typeface="+mj-lt"/>
                <a:ea typeface="Times New Roman"/>
              </a:rPr>
              <a:t>về</a:t>
            </a:r>
            <a:r>
              <a:rPr lang="en-US" sz="2400" dirty="0">
                <a:latin typeface="+mj-lt"/>
                <a:ea typeface="Times New Roman"/>
              </a:rPr>
              <a:t> </a:t>
            </a:r>
            <a:r>
              <a:rPr lang="en-US" sz="2400" dirty="0" err="1">
                <a:latin typeface="+mj-lt"/>
                <a:ea typeface="Times New Roman"/>
              </a:rPr>
              <a:t>tính</a:t>
            </a:r>
            <a:r>
              <a:rPr lang="en-US" sz="2400" dirty="0">
                <a:latin typeface="+mj-lt"/>
                <a:ea typeface="Times New Roman"/>
              </a:rPr>
              <a:t> an </a:t>
            </a:r>
            <a:r>
              <a:rPr lang="en-US" sz="2400" dirty="0" err="1">
                <a:latin typeface="+mj-lt"/>
                <a:ea typeface="Times New Roman"/>
              </a:rPr>
              <a:t>toàn</a:t>
            </a:r>
            <a:r>
              <a:rPr lang="en-US" sz="2400" dirty="0">
                <a:latin typeface="+mj-lt"/>
                <a:ea typeface="Times New Roman"/>
              </a:rPr>
              <a:t>, </a:t>
            </a:r>
            <a:r>
              <a:rPr lang="en-US" sz="2400" dirty="0" err="1">
                <a:latin typeface="+mj-lt"/>
                <a:ea typeface="Times New Roman"/>
              </a:rPr>
              <a:t>tính</a:t>
            </a:r>
            <a:r>
              <a:rPr lang="en-US" sz="2400" dirty="0">
                <a:latin typeface="+mj-lt"/>
                <a:ea typeface="Times New Roman"/>
              </a:rPr>
              <a:t> </a:t>
            </a:r>
            <a:r>
              <a:rPr lang="en-US" sz="2400" dirty="0" err="1">
                <a:latin typeface="+mj-lt"/>
                <a:ea typeface="Times New Roman"/>
              </a:rPr>
              <a:t>giáo</a:t>
            </a:r>
            <a:r>
              <a:rPr lang="en-US" sz="2400" dirty="0">
                <a:latin typeface="+mj-lt"/>
                <a:ea typeface="Times New Roman"/>
              </a:rPr>
              <a:t> </a:t>
            </a:r>
            <a:r>
              <a:rPr lang="en-US" sz="2400" dirty="0" err="1">
                <a:latin typeface="+mj-lt"/>
                <a:ea typeface="Times New Roman"/>
              </a:rPr>
              <a:t>dục</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tính</a:t>
            </a:r>
            <a:r>
              <a:rPr lang="en-US" sz="2400" dirty="0">
                <a:latin typeface="+mj-lt"/>
                <a:ea typeface="Times New Roman"/>
              </a:rPr>
              <a:t> </a:t>
            </a:r>
            <a:r>
              <a:rPr lang="en-US" sz="2400" dirty="0" err="1">
                <a:latin typeface="+mj-lt"/>
                <a:ea typeface="Times New Roman"/>
              </a:rPr>
              <a:t>thẩm</a:t>
            </a:r>
            <a:r>
              <a:rPr lang="en-US" sz="2400" dirty="0">
                <a:latin typeface="+mj-lt"/>
                <a:ea typeface="Times New Roman"/>
              </a:rPr>
              <a:t> </a:t>
            </a:r>
            <a:r>
              <a:rPr lang="en-US" sz="2400" dirty="0" err="1">
                <a:latin typeface="+mj-lt"/>
                <a:ea typeface="Times New Roman"/>
              </a:rPr>
              <a:t>mỹ</a:t>
            </a:r>
            <a:r>
              <a:rPr lang="en-US" sz="2400" dirty="0">
                <a:latin typeface="+mj-lt"/>
                <a:ea typeface="Times New Roman"/>
              </a:rPr>
              <a:t> </a:t>
            </a:r>
          </a:p>
          <a:p>
            <a:endParaRPr lang="en-US" dirty="0"/>
          </a:p>
        </p:txBody>
      </p:sp>
    </p:spTree>
    <p:extLst>
      <p:ext uri="{BB962C8B-B14F-4D97-AF65-F5344CB8AC3E}">
        <p14:creationId xmlns:p14="http://schemas.microsoft.com/office/powerpoint/2010/main" val="4273824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err="1" smtClean="0"/>
              <a:t>Yêu</a:t>
            </a:r>
            <a:r>
              <a:rPr lang="en-US" dirty="0" smtClean="0"/>
              <a:t> </a:t>
            </a:r>
            <a:r>
              <a:rPr lang="en-US" dirty="0" err="1" smtClean="0"/>
              <a:t>cầu</a:t>
            </a:r>
            <a:r>
              <a:rPr lang="en-US" dirty="0" smtClean="0"/>
              <a:t> </a:t>
            </a:r>
            <a:r>
              <a:rPr lang="en-US" dirty="0" err="1" smtClean="0"/>
              <a:t>phòng</a:t>
            </a:r>
            <a:r>
              <a:rPr lang="en-US" dirty="0" smtClean="0"/>
              <a:t> Y </a:t>
            </a:r>
            <a:r>
              <a:rPr lang="en-US" dirty="0" err="1" smtClean="0"/>
              <a:t>tế</a:t>
            </a:r>
            <a:endParaRPr lang="vi-VN" dirty="0"/>
          </a:p>
        </p:txBody>
      </p:sp>
      <p:sp>
        <p:nvSpPr>
          <p:cNvPr id="3" name="Content Placeholder 2"/>
          <p:cNvSpPr>
            <a:spLocks noGrp="1"/>
          </p:cNvSpPr>
          <p:nvPr>
            <p:ph idx="1"/>
          </p:nvPr>
        </p:nvSpPr>
        <p:spPr>
          <a:xfrm>
            <a:off x="457200" y="1219200"/>
            <a:ext cx="8229600" cy="4525963"/>
          </a:xfrm>
        </p:spPr>
        <p:txBody>
          <a:bodyPr/>
          <a:lstStyle/>
          <a:p>
            <a:r>
              <a:rPr lang="vi-VN" sz="2400" dirty="0"/>
              <a:t>Có phòng y tế riêng, bảo đảm diện tích để triển khai các hoạt động chuyên </a:t>
            </a:r>
            <a:r>
              <a:rPr lang="vi-VN" sz="2400" dirty="0" smtClean="0"/>
              <a:t>môn</a:t>
            </a:r>
          </a:p>
          <a:p>
            <a:r>
              <a:rPr lang="vi-VN" sz="2400" dirty="0"/>
              <a:t>Có vị trí thuận tiện cho công tác sơ cứu, cấp </a:t>
            </a:r>
            <a:r>
              <a:rPr lang="vi-VN" sz="2400" dirty="0" smtClean="0"/>
              <a:t>cứu</a:t>
            </a:r>
          </a:p>
          <a:p>
            <a:r>
              <a:rPr lang="vi-VN" sz="2400" dirty="0"/>
              <a:t>Có ít nhất 01 giường khám bệnh và lưu bệnh </a:t>
            </a:r>
            <a:r>
              <a:rPr lang="vi-VN" sz="2400" dirty="0" smtClean="0"/>
              <a:t>nhân</a:t>
            </a:r>
          </a:p>
          <a:p>
            <a:r>
              <a:rPr lang="vi-VN" sz="2400" dirty="0" smtClean="0"/>
              <a:t>Có nhân viên y tế có trình độ từ Y sĩ trung cấp</a:t>
            </a:r>
            <a:endParaRPr lang="vi-VN" sz="2400" dirty="0" smtClean="0"/>
          </a:p>
          <a:p>
            <a:r>
              <a:rPr lang="vi-VN" sz="2400" dirty="0"/>
              <a:t>Có bàn, ghế, tủ dụng cụ và thiết bị làm việc thông </a:t>
            </a:r>
            <a:r>
              <a:rPr lang="vi-VN" sz="2400" dirty="0" smtClean="0"/>
              <a:t>thường </a:t>
            </a:r>
            <a:r>
              <a:rPr lang="vi-VN" sz="2400" dirty="0" smtClean="0">
                <a:hlinkClick r:id="rId2" action="ppaction://hlinkfile"/>
              </a:rPr>
              <a:t>danh muc trang thiêt bị phòng YTTH.docx</a:t>
            </a:r>
            <a:endParaRPr lang="vi-VN" sz="2400" dirty="0" smtClean="0"/>
          </a:p>
        </p:txBody>
      </p:sp>
    </p:spTree>
    <p:extLst>
      <p:ext uri="{BB962C8B-B14F-4D97-AF65-F5344CB8AC3E}">
        <p14:creationId xmlns:p14="http://schemas.microsoft.com/office/powerpoint/2010/main" val="3779535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vi-VN" sz="2400" dirty="0"/>
              <a:t>Có thuốc thiết yếu phù hợp để phục vụ cho việc chăm sóc sức khỏe học sinh trong thời gian học tập và sinh hoạt </a:t>
            </a:r>
            <a:r>
              <a:rPr lang="vi-VN" sz="2400" dirty="0" smtClean="0"/>
              <a:t>tại </a:t>
            </a:r>
            <a:r>
              <a:rPr lang="vi-VN" sz="2400" dirty="0" smtClean="0">
                <a:hlinkClick r:id="rId2" action="ppaction://hlinkfile"/>
              </a:rPr>
              <a:t>thuôc thiết yếu YTTH.docx</a:t>
            </a:r>
            <a:endParaRPr lang="vi-VN" sz="2400" dirty="0"/>
          </a:p>
          <a:p>
            <a:r>
              <a:rPr lang="vi-VN" sz="2400" dirty="0"/>
              <a:t>Có sổ khám bệnh, sổ theo dõi tổng hợp tình trạng sức khỏe học sinh, sổ theo dõi sức khỏe học sinh theo quy </a:t>
            </a:r>
            <a:r>
              <a:rPr lang="vi-VN" sz="2400" dirty="0" smtClean="0"/>
              <a:t>định</a:t>
            </a:r>
          </a:p>
          <a:p>
            <a:pPr marL="0" indent="0">
              <a:buNone/>
            </a:pPr>
            <a:r>
              <a:rPr lang="vi-VN" sz="2400" dirty="0" smtClean="0"/>
              <a:t>	</a:t>
            </a:r>
            <a:r>
              <a:rPr lang="vi-VN" sz="2400" dirty="0" smtClean="0">
                <a:hlinkClick r:id="rId3" action="ppaction://hlinkfile"/>
              </a:rPr>
              <a:t>sổ 3 tháng- 6 tuổi.docx</a:t>
            </a:r>
            <a:endParaRPr lang="vi-VN" sz="2400" dirty="0" smtClean="0"/>
          </a:p>
          <a:p>
            <a:pPr marL="0" indent="0">
              <a:buNone/>
            </a:pPr>
            <a:r>
              <a:rPr lang="vi-VN" sz="2400" dirty="0"/>
              <a:t>	</a:t>
            </a:r>
            <a:r>
              <a:rPr lang="vi-VN" sz="2400" dirty="0" smtClean="0">
                <a:hlinkClick r:id="rId4" action="ppaction://hlinkfile"/>
              </a:rPr>
              <a:t>Sổ khám bệnh theo mẫu A1,YTCS.doc</a:t>
            </a:r>
            <a:endParaRPr lang="vi-VN" sz="2400" dirty="0" smtClean="0"/>
          </a:p>
          <a:p>
            <a:pPr marL="0" indent="0">
              <a:buNone/>
            </a:pPr>
            <a:r>
              <a:rPr lang="vi-VN" sz="2400" dirty="0" smtClean="0"/>
              <a:t>	</a:t>
            </a:r>
            <a:r>
              <a:rPr lang="vi-VN" sz="2400" dirty="0" smtClean="0">
                <a:hlinkClick r:id="rId5" action="ppaction://hlinkfile"/>
              </a:rPr>
              <a:t>SỔ THEO DÕI TỔNG HỢP.docx</a:t>
            </a:r>
            <a:endParaRPr lang="vi-VN" sz="2400" dirty="0" smtClean="0"/>
          </a:p>
          <a:p>
            <a:pPr marL="0" indent="0">
              <a:buNone/>
            </a:pPr>
            <a:r>
              <a:rPr lang="vi-VN" sz="2400" dirty="0"/>
              <a:t>	</a:t>
            </a:r>
            <a:r>
              <a:rPr lang="vi-VN" sz="2400" dirty="0" smtClean="0">
                <a:hlinkClick r:id="rId6" action="ppaction://hlinkfile"/>
              </a:rPr>
              <a:t>Bang kiem  Mam Non.doc</a:t>
            </a:r>
            <a:endParaRPr lang="vi-VN" sz="2400" dirty="0"/>
          </a:p>
        </p:txBody>
      </p:sp>
    </p:spTree>
    <p:extLst>
      <p:ext uri="{BB962C8B-B14F-4D97-AF65-F5344CB8AC3E}">
        <p14:creationId xmlns:p14="http://schemas.microsoft.com/office/powerpoint/2010/main" val="3458538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QuangTran\Desktop\Mơ-thấy-vòi-nướ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62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QuangTran\Desktop\tim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0"/>
            <a:ext cx="4857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type="body" idx="1"/>
          </p:nvPr>
        </p:nvSpPr>
        <p:spPr>
          <a:xfrm>
            <a:off x="0" y="2057400"/>
            <a:ext cx="9144000" cy="2350293"/>
          </a:xfrm>
        </p:spPr>
        <p:txBody>
          <a:bodyPr/>
          <a:lstStyle/>
          <a:p>
            <a:pPr algn="r"/>
            <a:r>
              <a:rPr lang="en-US" sz="6000" b="1" dirty="0" smtClean="0">
                <a:solidFill>
                  <a:srgbClr val="C00000"/>
                </a:solidFill>
                <a:latin typeface="Algerian" pitchFamily="82" charset="0"/>
                <a:ea typeface="+mj-ea"/>
              </a:rPr>
              <a:t>NƯỚC UỐNG, </a:t>
            </a:r>
          </a:p>
          <a:p>
            <a:r>
              <a:rPr lang="en-US" sz="5400" b="1" dirty="0" smtClean="0">
                <a:solidFill>
                  <a:srgbClr val="FFC000"/>
                </a:solidFill>
                <a:latin typeface="Algerian" pitchFamily="82" charset="0"/>
                <a:ea typeface="+mj-ea"/>
              </a:rPr>
              <a:t>NƯỚC SINH HOẠT </a:t>
            </a:r>
            <a:endParaRPr lang="vi-VN" sz="3600" dirty="0">
              <a:solidFill>
                <a:srgbClr val="FFC000"/>
              </a:solidFill>
            </a:endParaRPr>
          </a:p>
        </p:txBody>
      </p:sp>
    </p:spTree>
    <p:extLst>
      <p:ext uri="{BB962C8B-B14F-4D97-AF65-F5344CB8AC3E}">
        <p14:creationId xmlns:p14="http://schemas.microsoft.com/office/powerpoint/2010/main" val="2254355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6934200" cy="914400"/>
          </a:xfrm>
        </p:spPr>
        <p:txBody>
          <a:bodyPr/>
          <a:lstStyle/>
          <a:p>
            <a:r>
              <a:rPr lang="en-US" sz="3800" dirty="0" err="1" smtClean="0">
                <a:solidFill>
                  <a:srgbClr val="C00000"/>
                </a:solidFill>
              </a:rPr>
              <a:t>Nước</a:t>
            </a:r>
            <a:r>
              <a:rPr lang="en-US" sz="3800" dirty="0" smtClean="0">
                <a:solidFill>
                  <a:srgbClr val="C00000"/>
                </a:solidFill>
              </a:rPr>
              <a:t> </a:t>
            </a:r>
            <a:r>
              <a:rPr lang="en-US" sz="3800" dirty="0" err="1" smtClean="0">
                <a:solidFill>
                  <a:srgbClr val="C00000"/>
                </a:solidFill>
              </a:rPr>
              <a:t>uống</a:t>
            </a:r>
            <a:r>
              <a:rPr lang="en-US" sz="3800" dirty="0" smtClean="0">
                <a:solidFill>
                  <a:srgbClr val="C00000"/>
                </a:solidFill>
              </a:rPr>
              <a:t>, </a:t>
            </a:r>
            <a:r>
              <a:rPr lang="en-US" sz="3800" dirty="0" err="1" smtClean="0">
                <a:solidFill>
                  <a:srgbClr val="C00000"/>
                </a:solidFill>
              </a:rPr>
              <a:t>nước</a:t>
            </a:r>
            <a:r>
              <a:rPr lang="en-US" sz="3800" dirty="0" smtClean="0">
                <a:solidFill>
                  <a:srgbClr val="C00000"/>
                </a:solidFill>
              </a:rPr>
              <a:t> </a:t>
            </a:r>
            <a:r>
              <a:rPr lang="en-US" sz="3800" dirty="0" err="1" smtClean="0">
                <a:solidFill>
                  <a:srgbClr val="C00000"/>
                </a:solidFill>
              </a:rPr>
              <a:t>sinh</a:t>
            </a:r>
            <a:r>
              <a:rPr lang="en-US" sz="3800" dirty="0" smtClean="0">
                <a:solidFill>
                  <a:srgbClr val="C00000"/>
                </a:solidFill>
              </a:rPr>
              <a:t> </a:t>
            </a:r>
            <a:r>
              <a:rPr lang="en-US" sz="3800" dirty="0" err="1" smtClean="0">
                <a:solidFill>
                  <a:srgbClr val="C00000"/>
                </a:solidFill>
              </a:rPr>
              <a:t>hoạt</a:t>
            </a:r>
            <a:r>
              <a:rPr lang="en-US" sz="3800" dirty="0" smtClean="0">
                <a:solidFill>
                  <a:srgbClr val="C00000"/>
                </a:solidFill>
              </a:rPr>
              <a:t> </a:t>
            </a:r>
            <a:endParaRPr lang="en-US" sz="3800" dirty="0">
              <a:solidFill>
                <a:srgbClr val="C00000"/>
              </a:solidFill>
            </a:endParaRPr>
          </a:p>
        </p:txBody>
      </p:sp>
      <p:sp>
        <p:nvSpPr>
          <p:cNvPr id="3" name="Content Placeholder 2"/>
          <p:cNvSpPr>
            <a:spLocks noGrp="1"/>
          </p:cNvSpPr>
          <p:nvPr>
            <p:ph idx="1"/>
          </p:nvPr>
        </p:nvSpPr>
        <p:spPr>
          <a:xfrm>
            <a:off x="457200" y="1143000"/>
            <a:ext cx="8458200" cy="4525963"/>
          </a:xfrm>
        </p:spPr>
        <p:txBody>
          <a:bodyPr/>
          <a:lstStyle/>
          <a:p>
            <a:pPr algn="just"/>
            <a:r>
              <a:rPr lang="vi-VN" sz="2400" dirty="0"/>
              <a:t>Các trường học sử dụng nguồn nước từ các CS đủ điều kiện</a:t>
            </a:r>
          </a:p>
          <a:p>
            <a:pPr algn="just"/>
            <a:r>
              <a:rPr lang="vi-VN" sz="2400" dirty="0"/>
              <a:t>Nước uống cho học sinh, tối thiểu 0,5l (mùa hè), 0,3l (mùa đông)/HS/buổi học;</a:t>
            </a:r>
          </a:p>
          <a:p>
            <a:pPr algn="just"/>
            <a:r>
              <a:rPr lang="vi-VN" sz="2400" dirty="0"/>
              <a:t>Nước sinh hoạt tối thiểu 4 lít/HS/buổi học; mỗi vòi sử dụng tối đa cho 200 học sinh trong một buổi học;</a:t>
            </a:r>
          </a:p>
          <a:p>
            <a:pPr algn="just"/>
            <a:r>
              <a:rPr lang="vi-VN" sz="2400" dirty="0"/>
              <a:t>Trường học có học sinh nội trú cung cấp đủ nước ăn uống và sinh hoạt, tối thiểu 100 lít cho một học sinh/24 giờ;</a:t>
            </a:r>
          </a:p>
          <a:p>
            <a:pPr algn="just"/>
            <a:r>
              <a:rPr lang="vi-VN" sz="2400" dirty="0"/>
              <a:t>Trường hợp trường học tự cung cấp nguồn nước:</a:t>
            </a:r>
          </a:p>
          <a:p>
            <a:pPr algn="just"/>
            <a:r>
              <a:rPr lang="vi-VN" sz="2400" dirty="0"/>
              <a:t>Nước ăn uống theo QCVN 01:2009/BYT</a:t>
            </a:r>
          </a:p>
          <a:p>
            <a:pPr algn="just"/>
            <a:r>
              <a:rPr lang="vi-VN" sz="2400" dirty="0"/>
              <a:t>Nước khoáng thiên nhiên và nước uống đóng chai theo QCVN 6 -1:2010/BYT</a:t>
            </a:r>
          </a:p>
          <a:p>
            <a:pPr algn="just"/>
            <a:r>
              <a:rPr lang="vi-VN" sz="2400" dirty="0"/>
              <a:t>Nước sinh hoạt theo QCVN 02:2009/BYT</a:t>
            </a:r>
          </a:p>
          <a:p>
            <a:endParaRPr lang="en-US" sz="3600" dirty="0"/>
          </a:p>
        </p:txBody>
      </p:sp>
    </p:spTree>
    <p:extLst>
      <p:ext uri="{BB962C8B-B14F-4D97-AF65-F5344CB8AC3E}">
        <p14:creationId xmlns:p14="http://schemas.microsoft.com/office/powerpoint/2010/main" val="1557993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33801" y="0"/>
            <a:ext cx="1676399" cy="6858000"/>
          </a:xfrm>
          <a:solidFill>
            <a:srgbClr val="FF0000"/>
          </a:solidFill>
        </p:spPr>
        <p:txBody>
          <a:bodyPr/>
          <a:lstStyle/>
          <a:p>
            <a:pPr algn="ctr">
              <a:lnSpc>
                <a:spcPct val="200000"/>
              </a:lnSpc>
            </a:pPr>
            <a:r>
              <a:rPr lang="en-US" sz="3600" dirty="0" smtClean="0">
                <a:solidFill>
                  <a:srgbClr val="002060"/>
                </a:solidFill>
              </a:rPr>
              <a:t>CÔNG TRÌNH VỆ SINH</a:t>
            </a:r>
            <a:endParaRPr lang="en-US" sz="3600" dirty="0">
              <a:solidFill>
                <a:srgbClr val="002060"/>
              </a:solidFill>
            </a:endParaRPr>
          </a:p>
        </p:txBody>
      </p:sp>
      <p:pic>
        <p:nvPicPr>
          <p:cNvPr id="3074" name="Picture 2" descr="C:\Users\QuangTran\Desktop\image005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158"/>
            <a:ext cx="3733800" cy="317424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QuangTran\Desktop\116ef9fc48bba1e5f8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 y="3429000"/>
            <a:ext cx="37394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QuangTran\Desktop\nvs_gdv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QuangTran\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29000"/>
            <a:ext cx="37338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10200" y="3200400"/>
            <a:ext cx="3733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0" y="3200400"/>
            <a:ext cx="3733801"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71928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060" y="1295400"/>
            <a:ext cx="7848600" cy="4648199"/>
          </a:xfrm>
        </p:spPr>
        <p:txBody>
          <a:bodyPr/>
          <a:lstStyle/>
          <a:p>
            <a:pPr eaLnBrk="0" hangingPunct="0">
              <a:lnSpc>
                <a:spcPct val="150000"/>
              </a:lnSpc>
              <a:spcBef>
                <a:spcPct val="0"/>
              </a:spcBef>
              <a:spcAft>
                <a:spcPts val="1200"/>
              </a:spcAft>
              <a:buSzPct val="100000"/>
            </a:pPr>
            <a:r>
              <a:rPr lang="pt-BR" sz="2800" dirty="0">
                <a:ea typeface="Verdana" pitchFamily="34" charset="0"/>
                <a:cs typeface="Verdana" pitchFamily="34" charset="0"/>
              </a:rPr>
              <a:t>Về nhà tiêu: </a:t>
            </a:r>
            <a:r>
              <a:rPr lang="pt-BR" sz="2800" dirty="0">
                <a:solidFill>
                  <a:srgbClr val="FF0000"/>
                </a:solidFill>
                <a:ea typeface="Verdana" pitchFamily="34" charset="0"/>
                <a:cs typeface="Verdana" pitchFamily="34" charset="0"/>
              </a:rPr>
              <a:t>QCVN </a:t>
            </a:r>
            <a:r>
              <a:rPr lang="pt-BR" sz="2800" dirty="0" smtClean="0">
                <a:solidFill>
                  <a:srgbClr val="FF0000"/>
                </a:solidFill>
                <a:ea typeface="Verdana" pitchFamily="34" charset="0"/>
                <a:cs typeface="Verdana" pitchFamily="34" charset="0"/>
              </a:rPr>
              <a:t>01:2011/BYT</a:t>
            </a:r>
            <a:endParaRPr lang="vi-VN" sz="2800" dirty="0" smtClean="0">
              <a:ea typeface="Verdana" pitchFamily="34" charset="0"/>
              <a:cs typeface="Verdana" pitchFamily="34" charset="0"/>
            </a:endParaRPr>
          </a:p>
          <a:p>
            <a:pPr eaLnBrk="0" hangingPunct="0">
              <a:lnSpc>
                <a:spcPct val="150000"/>
              </a:lnSpc>
              <a:spcBef>
                <a:spcPct val="0"/>
              </a:spcBef>
              <a:spcAft>
                <a:spcPts val="1200"/>
              </a:spcAft>
              <a:buSzPct val="100000"/>
            </a:pPr>
            <a:r>
              <a:rPr lang="vi-VN" sz="2800" dirty="0" smtClean="0">
                <a:ea typeface="Verdana" pitchFamily="34" charset="0"/>
                <a:cs typeface="Verdana" pitchFamily="34" charset="0"/>
              </a:rPr>
              <a:t>Về </a:t>
            </a:r>
            <a:r>
              <a:rPr lang="vi-VN" sz="2800" dirty="0">
                <a:ea typeface="Verdana" pitchFamily="34" charset="0"/>
                <a:cs typeface="Verdana" pitchFamily="34" charset="0"/>
              </a:rPr>
              <a:t>thiết </a:t>
            </a:r>
            <a:r>
              <a:rPr lang="vi-VN" sz="2800" dirty="0" smtClean="0">
                <a:ea typeface="Verdana" pitchFamily="34" charset="0"/>
                <a:cs typeface="Verdana" pitchFamily="34" charset="0"/>
              </a:rPr>
              <a:t>kế</a:t>
            </a:r>
            <a:r>
              <a:rPr lang="vi-VN" sz="2800" dirty="0">
                <a:ea typeface="Verdana" pitchFamily="34" charset="0"/>
                <a:cs typeface="Verdana" pitchFamily="34" charset="0"/>
              </a:rPr>
              <a:t> c</a:t>
            </a:r>
            <a:r>
              <a:rPr lang="vi-VN" sz="2800" dirty="0" smtClean="0">
                <a:ea typeface="Verdana" pitchFamily="34" charset="0"/>
                <a:cs typeface="Verdana" pitchFamily="34" charset="0"/>
              </a:rPr>
              <a:t>ơ </a:t>
            </a:r>
            <a:r>
              <a:rPr lang="vi-VN" sz="2800" dirty="0">
                <a:ea typeface="Verdana" pitchFamily="34" charset="0"/>
                <a:cs typeface="Verdana" pitchFamily="34" charset="0"/>
              </a:rPr>
              <a:t>sở GDMN</a:t>
            </a:r>
            <a:r>
              <a:rPr lang="pt-BR" sz="2400" dirty="0">
                <a:ea typeface="Verdana" pitchFamily="34" charset="0"/>
                <a:cs typeface="Verdana" pitchFamily="34" charset="0"/>
              </a:rPr>
              <a:t>:</a:t>
            </a:r>
            <a:r>
              <a:rPr lang="pt-BR" sz="2400" dirty="0">
                <a:latin typeface="+mj-lt"/>
                <a:ea typeface="Verdana" pitchFamily="34" charset="0"/>
                <a:cs typeface="Verdana" pitchFamily="34" charset="0"/>
              </a:rPr>
              <a:t> </a:t>
            </a:r>
            <a:r>
              <a:rPr lang="pt-BR" sz="2400" dirty="0">
                <a:solidFill>
                  <a:srgbClr val="FF0000"/>
                </a:solidFill>
                <a:latin typeface="+mj-lt"/>
                <a:ea typeface="Verdana" pitchFamily="34" charset="0"/>
                <a:cs typeface="Verdana" pitchFamily="34" charset="0"/>
              </a:rPr>
              <a:t>TCVN 3907:2011</a:t>
            </a:r>
            <a:endParaRPr lang="en-US" sz="2400" dirty="0">
              <a:solidFill>
                <a:srgbClr val="FF0000"/>
              </a:solidFill>
              <a:latin typeface="+mj-lt"/>
              <a:ea typeface="Verdana" pitchFamily="34" charset="0"/>
              <a:cs typeface="Verdana" pitchFamily="34" charset="0"/>
            </a:endParaRPr>
          </a:p>
          <a:p>
            <a:pPr eaLnBrk="0" hangingPunct="0">
              <a:lnSpc>
                <a:spcPct val="150000"/>
              </a:lnSpc>
              <a:spcBef>
                <a:spcPct val="0"/>
              </a:spcBef>
              <a:spcAft>
                <a:spcPts val="1200"/>
              </a:spcAft>
              <a:buSzPct val="100000"/>
            </a:pPr>
            <a:r>
              <a:rPr lang="pt-BR" sz="2800" dirty="0" smtClean="0">
                <a:latin typeface="+mj-lt"/>
                <a:ea typeface="Verdana" pitchFamily="34" charset="0"/>
                <a:cs typeface="Verdana" pitchFamily="34" charset="0"/>
              </a:rPr>
              <a:t>Nơi</a:t>
            </a:r>
            <a:r>
              <a:rPr lang="vi-VN" sz="2800" dirty="0" smtClean="0">
                <a:latin typeface="+mj-lt"/>
                <a:ea typeface="Verdana" pitchFamily="34" charset="0"/>
                <a:cs typeface="Verdana" pitchFamily="34" charset="0"/>
              </a:rPr>
              <a:t> </a:t>
            </a:r>
            <a:r>
              <a:rPr lang="vi-VN" sz="2800" dirty="0">
                <a:latin typeface="+mj-lt"/>
                <a:ea typeface="Verdana" pitchFamily="34" charset="0"/>
                <a:cs typeface="Verdana" pitchFamily="34" charset="0"/>
              </a:rPr>
              <a:t>rửa tay </a:t>
            </a:r>
            <a:r>
              <a:rPr lang="pt-BR" sz="2800" dirty="0">
                <a:latin typeface="+mj-lt"/>
                <a:ea typeface="Verdana" pitchFamily="34" charset="0"/>
                <a:cs typeface="Verdana" pitchFamily="34" charset="0"/>
              </a:rPr>
              <a:t>có</a:t>
            </a:r>
            <a:r>
              <a:rPr lang="vi-VN" sz="2800" dirty="0">
                <a:latin typeface="+mj-lt"/>
                <a:ea typeface="Verdana" pitchFamily="34" charset="0"/>
                <a:cs typeface="Verdana" pitchFamily="34" charset="0"/>
              </a:rPr>
              <a:t> nước sạch, xà phòng hoặc dung dịch sát khuẩn khác.</a:t>
            </a:r>
            <a:endParaRPr lang="en-US" sz="2800" dirty="0">
              <a:latin typeface="+mj-lt"/>
              <a:ea typeface="Verdana" pitchFamily="34" charset="0"/>
              <a:cs typeface="Verdana" pitchFamily="34" charset="0"/>
            </a:endParaRPr>
          </a:p>
          <a:p>
            <a:endParaRPr lang="en-US" sz="3600" dirty="0">
              <a:latin typeface="+mj-lt"/>
            </a:endParaRPr>
          </a:p>
        </p:txBody>
      </p:sp>
    </p:spTree>
    <p:extLst>
      <p:ext uri="{BB962C8B-B14F-4D97-AF65-F5344CB8AC3E}">
        <p14:creationId xmlns:p14="http://schemas.microsoft.com/office/powerpoint/2010/main" val="32726728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754563"/>
          </a:xfrm>
        </p:spPr>
        <p:txBody>
          <a:bodyPr/>
          <a:lstStyle/>
          <a:p>
            <a:pPr marL="0" indent="0">
              <a:buNone/>
            </a:pPr>
            <a:r>
              <a:rPr lang="vi-VN" sz="2400" b="1" dirty="0"/>
              <a:t>Phòng vệ sinh cần đảm bảo các yêu cầu sau: </a:t>
            </a:r>
          </a:p>
          <a:p>
            <a:r>
              <a:rPr lang="vi-VN" sz="2200" dirty="0" smtClean="0"/>
              <a:t>Xây </a:t>
            </a:r>
            <a:r>
              <a:rPr lang="vi-VN" sz="2200" dirty="0"/>
              <a:t>dựng khép kín với phòng sinh hoạt và phòng ngủ hoặc liền kề với nhóm lớp, thuận tiện cho sử dụng và dễ quan sát; </a:t>
            </a:r>
          </a:p>
          <a:p>
            <a:r>
              <a:rPr lang="vi-VN" sz="2200" dirty="0" smtClean="0"/>
              <a:t>Tiêu </a:t>
            </a:r>
            <a:r>
              <a:rPr lang="vi-VN" sz="2200" dirty="0"/>
              <a:t>chuẩn diện tích từ 0,40 m2/trẻ đến 0,60 m2/trẻ nhưng không nhỏ hơn 12 m2/phòng; </a:t>
            </a:r>
          </a:p>
          <a:p>
            <a:r>
              <a:rPr lang="vi-VN" sz="2200" dirty="0" smtClean="0"/>
              <a:t>Có </a:t>
            </a:r>
            <a:r>
              <a:rPr lang="vi-VN" sz="2200" dirty="0"/>
              <a:t>vách ngăn cao 1,20 m giữa chỗ đi tiểu và bồn cầu; </a:t>
            </a:r>
          </a:p>
          <a:p>
            <a:r>
              <a:rPr lang="vi-VN" sz="2200" dirty="0" smtClean="0"/>
              <a:t>Kích </a:t>
            </a:r>
            <a:r>
              <a:rPr lang="vi-VN" sz="2200" dirty="0"/>
              <a:t>thước mỗi ô đặt bệ xí 0,8 m x 0,7 m; </a:t>
            </a:r>
          </a:p>
          <a:p>
            <a:r>
              <a:rPr lang="vi-VN" sz="2200" dirty="0" smtClean="0"/>
              <a:t>Bố </a:t>
            </a:r>
            <a:r>
              <a:rPr lang="vi-VN" sz="2200" dirty="0"/>
              <a:t>trí từ 2 đến 3 tiểu treo dùng cho trẻ em nam và từ 2 xí bệt đến 3 xí bệt dùng cho trẻ em nữ; </a:t>
            </a:r>
          </a:p>
          <a:p>
            <a:r>
              <a:rPr lang="vi-VN" sz="2200" dirty="0" smtClean="0"/>
              <a:t>Khu </a:t>
            </a:r>
            <a:r>
              <a:rPr lang="vi-VN" sz="2200" dirty="0"/>
              <a:t>vực rửa tay của trẻ được bố trí riêng với tiêu chuẩn từ 8 trẻ/chậu rửa đến 10 trẻ/chậu rửa; </a:t>
            </a:r>
          </a:p>
          <a:p>
            <a:r>
              <a:rPr lang="vi-VN" sz="2200" dirty="0" smtClean="0"/>
              <a:t>Trang </a:t>
            </a:r>
            <a:r>
              <a:rPr lang="vi-VN" sz="2200" dirty="0"/>
              <a:t>bị các thiết bị vệ sinh được lắp đặt phù hợp với độ tuổi. </a:t>
            </a:r>
          </a:p>
          <a:p>
            <a:endParaRPr lang="en-US" sz="2200" dirty="0"/>
          </a:p>
        </p:txBody>
      </p:sp>
    </p:spTree>
    <p:extLst>
      <p:ext uri="{BB962C8B-B14F-4D97-AF65-F5344CB8AC3E}">
        <p14:creationId xmlns:p14="http://schemas.microsoft.com/office/powerpoint/2010/main" val="1470063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sz="2400" dirty="0"/>
              <a:t>Đối với trẻ dưới 24 tháng tuổi thì trung bình 4 trẻ có một ghế ngồi bô. </a:t>
            </a:r>
          </a:p>
          <a:p>
            <a:r>
              <a:rPr lang="vi-VN" sz="2400" dirty="0" smtClean="0"/>
              <a:t>Trung </a:t>
            </a:r>
            <a:r>
              <a:rPr lang="vi-VN" sz="2400" dirty="0"/>
              <a:t>bình 10 trẻ ở độ tuổi mẫu giáo cần thiết kế một xí bệt. </a:t>
            </a:r>
          </a:p>
          <a:p>
            <a:r>
              <a:rPr lang="vi-VN" sz="2400" dirty="0" smtClean="0"/>
              <a:t>Đối </a:t>
            </a:r>
            <a:r>
              <a:rPr lang="vi-VN" sz="2400" dirty="0"/>
              <a:t>với trẻ mẫu giáo cần bố trí nhà vệ sinh riêng cho trẻ em trai, trẻ em gái.</a:t>
            </a:r>
          </a:p>
          <a:p>
            <a:r>
              <a:rPr lang="vi-VN" sz="2400" dirty="0"/>
              <a:t>Khu vệ sinh cho giáo viên, cán bộ, nhân viên bố trí nam nữ riêng biệt, có buồng tắm riêng với diện tích không nhỏ hơn 9 m2/khu vệ sinh.</a:t>
            </a:r>
            <a:endParaRPr lang="en-US" sz="2400" dirty="0"/>
          </a:p>
        </p:txBody>
      </p:sp>
    </p:spTree>
    <p:extLst>
      <p:ext uri="{BB962C8B-B14F-4D97-AF65-F5344CB8AC3E}">
        <p14:creationId xmlns:p14="http://schemas.microsoft.com/office/powerpoint/2010/main" val="2710633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219200" y="1752600"/>
            <a:ext cx="6553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11" name="Line 3"/>
          <p:cNvSpPr>
            <a:spLocks noChangeShapeType="1"/>
          </p:cNvSpPr>
          <p:nvPr/>
        </p:nvSpPr>
        <p:spPr bwMode="auto">
          <a:xfrm>
            <a:off x="1295400" y="1752600"/>
            <a:ext cx="6553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12" name="Line 6"/>
          <p:cNvSpPr>
            <a:spLocks noChangeShapeType="1"/>
          </p:cNvSpPr>
          <p:nvPr/>
        </p:nvSpPr>
        <p:spPr bwMode="auto">
          <a:xfrm>
            <a:off x="1828800" y="2133600"/>
            <a:ext cx="5638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13" name="Text Box 7"/>
          <p:cNvSpPr txBox="1">
            <a:spLocks noChangeArrowheads="1"/>
          </p:cNvSpPr>
          <p:nvPr/>
        </p:nvSpPr>
        <p:spPr bwMode="auto">
          <a:xfrm>
            <a:off x="1393825" y="191293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spcBef>
                <a:spcPct val="50000"/>
              </a:spcBef>
            </a:pPr>
            <a:endParaRPr lang="vi-VN" smtClean="0">
              <a:solidFill>
                <a:srgbClr val="FFFFCC"/>
              </a:solidFill>
              <a:cs typeface="+mn-cs"/>
            </a:endParaRPr>
          </a:p>
        </p:txBody>
      </p:sp>
      <p:sp>
        <p:nvSpPr>
          <p:cNvPr id="17414" name="Line 8"/>
          <p:cNvSpPr>
            <a:spLocks noChangeShapeType="1"/>
          </p:cNvSpPr>
          <p:nvPr/>
        </p:nvSpPr>
        <p:spPr bwMode="auto">
          <a:xfrm>
            <a:off x="1447800" y="2133600"/>
            <a:ext cx="6400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4041" name="Text Box 9"/>
          <p:cNvSpPr txBox="1">
            <a:spLocks noChangeArrowheads="1"/>
          </p:cNvSpPr>
          <p:nvPr/>
        </p:nvSpPr>
        <p:spPr bwMode="auto">
          <a:xfrm>
            <a:off x="590550" y="409575"/>
            <a:ext cx="4652963" cy="5222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b="1" i="1" u="sng" dirty="0" smtClean="0">
                <a:solidFill>
                  <a:srgbClr val="FFFFCC"/>
                </a:solidFill>
                <a:latin typeface="+mj-lt"/>
                <a:cs typeface="+mn-cs"/>
              </a:rPr>
              <a:t>SƠ ĐỒ KHU NHÀ VỆ SINH</a:t>
            </a:r>
            <a:endParaRPr lang="vi-VN" dirty="0" smtClean="0">
              <a:solidFill>
                <a:srgbClr val="FFFFCC"/>
              </a:solidFill>
              <a:latin typeface="+mj-lt"/>
              <a:cs typeface="+mn-cs"/>
            </a:endParaRPr>
          </a:p>
        </p:txBody>
      </p:sp>
      <p:sp>
        <p:nvSpPr>
          <p:cNvPr id="17416" name="Text Box 10"/>
          <p:cNvSpPr txBox="1">
            <a:spLocks noChangeArrowheads="1"/>
          </p:cNvSpPr>
          <p:nvPr/>
        </p:nvSpPr>
        <p:spPr bwMode="auto">
          <a:xfrm>
            <a:off x="746125" y="126523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endParaRPr lang="vi-VN" smtClean="0">
              <a:solidFill>
                <a:srgbClr val="FFFFCC"/>
              </a:solidFill>
              <a:cs typeface="+mn-cs"/>
            </a:endParaRPr>
          </a:p>
        </p:txBody>
      </p:sp>
      <p:sp>
        <p:nvSpPr>
          <p:cNvPr id="17417" name="Line 11"/>
          <p:cNvSpPr>
            <a:spLocks noChangeShapeType="1"/>
          </p:cNvSpPr>
          <p:nvPr/>
        </p:nvSpPr>
        <p:spPr bwMode="auto">
          <a:xfrm>
            <a:off x="762000" y="1524000"/>
            <a:ext cx="7391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18" name="Rectangle 12"/>
          <p:cNvSpPr>
            <a:spLocks noChangeArrowheads="1"/>
          </p:cNvSpPr>
          <p:nvPr/>
        </p:nvSpPr>
        <p:spPr bwMode="auto">
          <a:xfrm>
            <a:off x="0" y="13716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19" name="Rectangle 13"/>
          <p:cNvSpPr>
            <a:spLocks noChangeArrowheads="1"/>
          </p:cNvSpPr>
          <p:nvPr/>
        </p:nvSpPr>
        <p:spPr bwMode="auto">
          <a:xfrm>
            <a:off x="0" y="1143000"/>
            <a:ext cx="9144000" cy="5715000"/>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0" name="Line 14"/>
          <p:cNvSpPr>
            <a:spLocks noChangeShapeType="1"/>
          </p:cNvSpPr>
          <p:nvPr/>
        </p:nvSpPr>
        <p:spPr bwMode="auto">
          <a:xfrm>
            <a:off x="457200" y="1905000"/>
            <a:ext cx="7239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1" name="Line 18"/>
          <p:cNvSpPr>
            <a:spLocks noChangeShapeType="1"/>
          </p:cNvSpPr>
          <p:nvPr/>
        </p:nvSpPr>
        <p:spPr bwMode="auto">
          <a:xfrm>
            <a:off x="4495800" y="33528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2" name="Line 22"/>
          <p:cNvSpPr>
            <a:spLocks noChangeShapeType="1"/>
          </p:cNvSpPr>
          <p:nvPr/>
        </p:nvSpPr>
        <p:spPr bwMode="auto">
          <a:xfrm>
            <a:off x="1295400" y="2514600"/>
            <a:ext cx="0" cy="533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3" name="Line 23"/>
          <p:cNvSpPr>
            <a:spLocks noChangeShapeType="1"/>
          </p:cNvSpPr>
          <p:nvPr/>
        </p:nvSpPr>
        <p:spPr bwMode="auto">
          <a:xfrm>
            <a:off x="7696200" y="2362200"/>
            <a:ext cx="0" cy="6858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4" name="Line 24"/>
          <p:cNvSpPr>
            <a:spLocks noChangeShapeType="1"/>
          </p:cNvSpPr>
          <p:nvPr/>
        </p:nvSpPr>
        <p:spPr bwMode="auto">
          <a:xfrm>
            <a:off x="1600200" y="5486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5" name="Line 25"/>
          <p:cNvSpPr>
            <a:spLocks noChangeShapeType="1"/>
          </p:cNvSpPr>
          <p:nvPr/>
        </p:nvSpPr>
        <p:spPr bwMode="auto">
          <a:xfrm>
            <a:off x="7467600" y="5486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6" name="Line 26"/>
          <p:cNvSpPr>
            <a:spLocks noChangeShapeType="1"/>
          </p:cNvSpPr>
          <p:nvPr/>
        </p:nvSpPr>
        <p:spPr bwMode="auto">
          <a:xfrm>
            <a:off x="2514600" y="5486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7" name="Line 28"/>
          <p:cNvSpPr>
            <a:spLocks noChangeShapeType="1"/>
          </p:cNvSpPr>
          <p:nvPr/>
        </p:nvSpPr>
        <p:spPr bwMode="auto">
          <a:xfrm>
            <a:off x="3505200" y="5486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8" name="Line 29"/>
          <p:cNvSpPr>
            <a:spLocks noChangeShapeType="1"/>
          </p:cNvSpPr>
          <p:nvPr/>
        </p:nvSpPr>
        <p:spPr bwMode="auto">
          <a:xfrm>
            <a:off x="5486400" y="5486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29" name="Line 31"/>
          <p:cNvSpPr>
            <a:spLocks noChangeShapeType="1"/>
          </p:cNvSpPr>
          <p:nvPr/>
        </p:nvSpPr>
        <p:spPr bwMode="auto">
          <a:xfrm>
            <a:off x="6477000" y="54864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0" name="Line 32"/>
          <p:cNvSpPr>
            <a:spLocks noChangeShapeType="1"/>
          </p:cNvSpPr>
          <p:nvPr/>
        </p:nvSpPr>
        <p:spPr bwMode="auto">
          <a:xfrm flipV="1">
            <a:off x="1600200" y="6248400"/>
            <a:ext cx="586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1" name="Line 34"/>
          <p:cNvSpPr>
            <a:spLocks noChangeShapeType="1"/>
          </p:cNvSpPr>
          <p:nvPr/>
        </p:nvSpPr>
        <p:spPr bwMode="auto">
          <a:xfrm>
            <a:off x="1524000" y="4114800"/>
            <a:ext cx="586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2" name="Line 36"/>
          <p:cNvSpPr>
            <a:spLocks noChangeShapeType="1"/>
          </p:cNvSpPr>
          <p:nvPr/>
        </p:nvSpPr>
        <p:spPr bwMode="auto">
          <a:xfrm flipV="1">
            <a:off x="1524000" y="4724400"/>
            <a:ext cx="2286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3" name="Line 39"/>
          <p:cNvSpPr>
            <a:spLocks noChangeShapeType="1"/>
          </p:cNvSpPr>
          <p:nvPr/>
        </p:nvSpPr>
        <p:spPr bwMode="auto">
          <a:xfrm>
            <a:off x="1600200" y="5486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4" name="Line 40"/>
          <p:cNvSpPr>
            <a:spLocks noChangeShapeType="1"/>
          </p:cNvSpPr>
          <p:nvPr/>
        </p:nvSpPr>
        <p:spPr bwMode="auto">
          <a:xfrm>
            <a:off x="22860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5" name="Line 41"/>
          <p:cNvSpPr>
            <a:spLocks noChangeShapeType="1"/>
          </p:cNvSpPr>
          <p:nvPr/>
        </p:nvSpPr>
        <p:spPr bwMode="auto">
          <a:xfrm>
            <a:off x="32766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6" name="Line 42"/>
          <p:cNvSpPr>
            <a:spLocks noChangeShapeType="1"/>
          </p:cNvSpPr>
          <p:nvPr/>
        </p:nvSpPr>
        <p:spPr bwMode="auto">
          <a:xfrm>
            <a:off x="4343400" y="5486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7" name="Line 43"/>
          <p:cNvSpPr>
            <a:spLocks noChangeShapeType="1"/>
          </p:cNvSpPr>
          <p:nvPr/>
        </p:nvSpPr>
        <p:spPr bwMode="auto">
          <a:xfrm>
            <a:off x="52578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8" name="Line 44"/>
          <p:cNvSpPr>
            <a:spLocks noChangeShapeType="1"/>
          </p:cNvSpPr>
          <p:nvPr/>
        </p:nvSpPr>
        <p:spPr bwMode="auto">
          <a:xfrm>
            <a:off x="6248400" y="5486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39" name="Line 48"/>
          <p:cNvSpPr>
            <a:spLocks noChangeShapeType="1"/>
          </p:cNvSpPr>
          <p:nvPr/>
        </p:nvSpPr>
        <p:spPr bwMode="auto">
          <a:xfrm>
            <a:off x="7239000" y="5486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0" name="Line 49"/>
          <p:cNvSpPr>
            <a:spLocks noChangeShapeType="1"/>
          </p:cNvSpPr>
          <p:nvPr/>
        </p:nvSpPr>
        <p:spPr bwMode="auto">
          <a:xfrm>
            <a:off x="2133600" y="4572000"/>
            <a:ext cx="4572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1" name="Line 50"/>
          <p:cNvSpPr>
            <a:spLocks noChangeShapeType="1"/>
          </p:cNvSpPr>
          <p:nvPr/>
        </p:nvSpPr>
        <p:spPr bwMode="auto">
          <a:xfrm>
            <a:off x="2133600" y="4191000"/>
            <a:ext cx="0" cy="381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2" name="Line 51"/>
          <p:cNvSpPr>
            <a:spLocks noChangeShapeType="1"/>
          </p:cNvSpPr>
          <p:nvPr/>
        </p:nvSpPr>
        <p:spPr bwMode="auto">
          <a:xfrm>
            <a:off x="6705600" y="4191000"/>
            <a:ext cx="0" cy="3810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3" name="Line 53"/>
          <p:cNvSpPr>
            <a:spLocks noChangeShapeType="1"/>
          </p:cNvSpPr>
          <p:nvPr/>
        </p:nvSpPr>
        <p:spPr bwMode="auto">
          <a:xfrm flipV="1">
            <a:off x="1524000" y="31242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4" name="Line 54"/>
          <p:cNvSpPr>
            <a:spLocks noChangeShapeType="1"/>
          </p:cNvSpPr>
          <p:nvPr/>
        </p:nvSpPr>
        <p:spPr bwMode="auto">
          <a:xfrm flipV="1">
            <a:off x="7391400" y="32004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5" name="Line 55"/>
          <p:cNvSpPr>
            <a:spLocks noChangeShapeType="1"/>
          </p:cNvSpPr>
          <p:nvPr/>
        </p:nvSpPr>
        <p:spPr bwMode="auto">
          <a:xfrm>
            <a:off x="1676400" y="2362200"/>
            <a:ext cx="571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6" name="Line 56"/>
          <p:cNvSpPr>
            <a:spLocks noChangeShapeType="1"/>
          </p:cNvSpPr>
          <p:nvPr/>
        </p:nvSpPr>
        <p:spPr bwMode="auto">
          <a:xfrm>
            <a:off x="1981200" y="1981200"/>
            <a:ext cx="48006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7" name="Line 57"/>
          <p:cNvSpPr>
            <a:spLocks noChangeShapeType="1"/>
          </p:cNvSpPr>
          <p:nvPr/>
        </p:nvSpPr>
        <p:spPr bwMode="auto">
          <a:xfrm>
            <a:off x="1981200" y="1981200"/>
            <a:ext cx="0" cy="3048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8" name="Line 58"/>
          <p:cNvSpPr>
            <a:spLocks noChangeShapeType="1"/>
          </p:cNvSpPr>
          <p:nvPr/>
        </p:nvSpPr>
        <p:spPr bwMode="auto">
          <a:xfrm>
            <a:off x="6781800" y="1981200"/>
            <a:ext cx="0" cy="3048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49" name="Line 59"/>
          <p:cNvSpPr>
            <a:spLocks noChangeShapeType="1"/>
          </p:cNvSpPr>
          <p:nvPr/>
        </p:nvSpPr>
        <p:spPr bwMode="auto">
          <a:xfrm>
            <a:off x="1752600" y="3276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0" name="Line 60"/>
          <p:cNvSpPr>
            <a:spLocks noChangeShapeType="1"/>
          </p:cNvSpPr>
          <p:nvPr/>
        </p:nvSpPr>
        <p:spPr bwMode="auto">
          <a:xfrm>
            <a:off x="1752600" y="38862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1" name="Line 61"/>
          <p:cNvSpPr>
            <a:spLocks noChangeShapeType="1"/>
          </p:cNvSpPr>
          <p:nvPr/>
        </p:nvSpPr>
        <p:spPr bwMode="auto">
          <a:xfrm>
            <a:off x="4191000" y="23622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2" name="Line 62"/>
          <p:cNvSpPr>
            <a:spLocks noChangeShapeType="1"/>
          </p:cNvSpPr>
          <p:nvPr/>
        </p:nvSpPr>
        <p:spPr bwMode="auto">
          <a:xfrm>
            <a:off x="4800600" y="23622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3" name="Line 65"/>
          <p:cNvSpPr>
            <a:spLocks noChangeShapeType="1"/>
          </p:cNvSpPr>
          <p:nvPr/>
        </p:nvSpPr>
        <p:spPr bwMode="auto">
          <a:xfrm>
            <a:off x="7086600" y="3276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4" name="Line 70"/>
          <p:cNvSpPr>
            <a:spLocks noChangeShapeType="1"/>
          </p:cNvSpPr>
          <p:nvPr/>
        </p:nvSpPr>
        <p:spPr bwMode="auto">
          <a:xfrm>
            <a:off x="4800600" y="38862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5" name="Oval 73"/>
          <p:cNvSpPr>
            <a:spLocks noChangeArrowheads="1"/>
          </p:cNvSpPr>
          <p:nvPr/>
        </p:nvSpPr>
        <p:spPr bwMode="auto">
          <a:xfrm>
            <a:off x="1905000" y="5791200"/>
            <a:ext cx="304800" cy="304800"/>
          </a:xfrm>
          <a:prstGeom prst="ellipse">
            <a:avLst/>
          </a:prstGeom>
          <a:solidFill>
            <a:srgbClr val="808080"/>
          </a:solidFill>
          <a:ln w="9525">
            <a:solidFill>
              <a:srgbClr val="FF030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6" name="Oval 76"/>
          <p:cNvSpPr>
            <a:spLocks noChangeArrowheads="1"/>
          </p:cNvSpPr>
          <p:nvPr/>
        </p:nvSpPr>
        <p:spPr bwMode="auto">
          <a:xfrm>
            <a:off x="3810000" y="5791200"/>
            <a:ext cx="304800" cy="304800"/>
          </a:xfrm>
          <a:prstGeom prst="ellipse">
            <a:avLst/>
          </a:prstGeom>
          <a:solidFill>
            <a:srgbClr val="808080"/>
          </a:solidFill>
          <a:ln w="9525">
            <a:solidFill>
              <a:srgbClr val="FF030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7" name="Oval 77"/>
          <p:cNvSpPr>
            <a:spLocks noChangeArrowheads="1"/>
          </p:cNvSpPr>
          <p:nvPr/>
        </p:nvSpPr>
        <p:spPr bwMode="auto">
          <a:xfrm>
            <a:off x="4343400" y="1447800"/>
            <a:ext cx="304800" cy="304800"/>
          </a:xfrm>
          <a:prstGeom prst="ellipse">
            <a:avLst/>
          </a:prstGeom>
          <a:solidFill>
            <a:schemeClr val="tx2"/>
          </a:solidFill>
          <a:ln w="9525">
            <a:solidFill>
              <a:srgbClr val="FF030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8" name="Oval 79"/>
          <p:cNvSpPr>
            <a:spLocks noChangeArrowheads="1"/>
          </p:cNvSpPr>
          <p:nvPr/>
        </p:nvSpPr>
        <p:spPr bwMode="auto">
          <a:xfrm>
            <a:off x="6781800" y="5791200"/>
            <a:ext cx="304800" cy="304800"/>
          </a:xfrm>
          <a:prstGeom prst="ellipse">
            <a:avLst/>
          </a:prstGeom>
          <a:solidFill>
            <a:srgbClr val="808080"/>
          </a:solidFill>
          <a:ln w="9525">
            <a:solidFill>
              <a:srgbClr val="FF030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59" name="Oval 81"/>
          <p:cNvSpPr>
            <a:spLocks noChangeArrowheads="1"/>
          </p:cNvSpPr>
          <p:nvPr/>
        </p:nvSpPr>
        <p:spPr bwMode="auto">
          <a:xfrm>
            <a:off x="2819400" y="5791200"/>
            <a:ext cx="304800" cy="304800"/>
          </a:xfrm>
          <a:prstGeom prst="ellipse">
            <a:avLst/>
          </a:prstGeom>
          <a:solidFill>
            <a:srgbClr val="808080"/>
          </a:solidFill>
          <a:ln w="9525">
            <a:solidFill>
              <a:srgbClr val="FF030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60" name="Oval 83"/>
          <p:cNvSpPr>
            <a:spLocks noChangeArrowheads="1"/>
          </p:cNvSpPr>
          <p:nvPr/>
        </p:nvSpPr>
        <p:spPr bwMode="auto">
          <a:xfrm>
            <a:off x="4800600" y="5791200"/>
            <a:ext cx="304800" cy="304800"/>
          </a:xfrm>
          <a:prstGeom prst="ellipse">
            <a:avLst/>
          </a:prstGeom>
          <a:solidFill>
            <a:srgbClr val="808080"/>
          </a:solidFill>
          <a:ln w="9525">
            <a:solidFill>
              <a:srgbClr val="FF030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61" name="Oval 84"/>
          <p:cNvSpPr>
            <a:spLocks noChangeArrowheads="1"/>
          </p:cNvSpPr>
          <p:nvPr/>
        </p:nvSpPr>
        <p:spPr bwMode="auto">
          <a:xfrm>
            <a:off x="5867400" y="5791200"/>
            <a:ext cx="304800" cy="304800"/>
          </a:xfrm>
          <a:prstGeom prst="ellipse">
            <a:avLst/>
          </a:prstGeom>
          <a:solidFill>
            <a:srgbClr val="808080"/>
          </a:solidFill>
          <a:ln w="9525">
            <a:solidFill>
              <a:srgbClr val="FF030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4117" name="Text Box 85"/>
          <p:cNvSpPr txBox="1">
            <a:spLocks noChangeArrowheads="1"/>
          </p:cNvSpPr>
          <p:nvPr/>
        </p:nvSpPr>
        <p:spPr bwMode="auto">
          <a:xfrm>
            <a:off x="5230322" y="2923530"/>
            <a:ext cx="1342419"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j-lt"/>
                <a:cs typeface="+mn-cs"/>
              </a:rPr>
              <a:t>Tiểu</a:t>
            </a:r>
            <a:r>
              <a:rPr lang="en-US" sz="2400" dirty="0" smtClean="0">
                <a:solidFill>
                  <a:srgbClr val="FFFFCC"/>
                </a:solidFill>
                <a:latin typeface="+mj-lt"/>
                <a:cs typeface="+mn-cs"/>
              </a:rPr>
              <a:t> </a:t>
            </a:r>
            <a:r>
              <a:rPr lang="en-US" sz="2400" dirty="0" err="1" smtClean="0">
                <a:solidFill>
                  <a:srgbClr val="FFFFCC"/>
                </a:solidFill>
                <a:latin typeface="+mj-lt"/>
                <a:cs typeface="+mn-cs"/>
              </a:rPr>
              <a:t>nam</a:t>
            </a:r>
            <a:endParaRPr lang="en-US" sz="2400" dirty="0" smtClean="0">
              <a:solidFill>
                <a:srgbClr val="FFFFCC"/>
              </a:solidFill>
              <a:latin typeface="+mj-lt"/>
              <a:cs typeface="+mn-cs"/>
            </a:endParaRPr>
          </a:p>
        </p:txBody>
      </p:sp>
      <p:sp>
        <p:nvSpPr>
          <p:cNvPr id="44119" name="Text Box 87"/>
          <p:cNvSpPr txBox="1">
            <a:spLocks noChangeArrowheads="1"/>
          </p:cNvSpPr>
          <p:nvPr/>
        </p:nvSpPr>
        <p:spPr bwMode="auto">
          <a:xfrm>
            <a:off x="2478605" y="2969568"/>
            <a:ext cx="1134028"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j-lt"/>
                <a:cs typeface="+mn-cs"/>
              </a:rPr>
              <a:t>Tiểu</a:t>
            </a:r>
            <a:r>
              <a:rPr lang="en-US" sz="2400" dirty="0" smtClean="0">
                <a:solidFill>
                  <a:srgbClr val="FFFFCC"/>
                </a:solidFill>
                <a:latin typeface="+mj-lt"/>
                <a:cs typeface="+mn-cs"/>
              </a:rPr>
              <a:t> </a:t>
            </a:r>
            <a:r>
              <a:rPr lang="en-US" sz="2400" dirty="0" err="1" smtClean="0">
                <a:solidFill>
                  <a:srgbClr val="FFFFCC"/>
                </a:solidFill>
                <a:latin typeface="+mj-lt"/>
                <a:cs typeface="+mn-cs"/>
              </a:rPr>
              <a:t>nữ</a:t>
            </a:r>
            <a:endParaRPr lang="en-US" sz="2400" dirty="0" smtClean="0">
              <a:solidFill>
                <a:srgbClr val="FFFFCC"/>
              </a:solidFill>
              <a:latin typeface="+mj-lt"/>
              <a:cs typeface="+mn-cs"/>
            </a:endParaRPr>
          </a:p>
        </p:txBody>
      </p:sp>
      <p:sp>
        <p:nvSpPr>
          <p:cNvPr id="44120" name="Text Box 88"/>
          <p:cNvSpPr txBox="1">
            <a:spLocks noChangeArrowheads="1"/>
          </p:cNvSpPr>
          <p:nvPr/>
        </p:nvSpPr>
        <p:spPr bwMode="auto">
          <a:xfrm>
            <a:off x="5343778" y="1170930"/>
            <a:ext cx="1720343"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2400" dirty="0" smtClean="0">
                <a:solidFill>
                  <a:srgbClr val="FFFFCC"/>
                </a:solidFill>
                <a:latin typeface="+mj-lt"/>
                <a:cs typeface="+mn-cs"/>
              </a:rPr>
              <a:t>Nguồn nước</a:t>
            </a:r>
          </a:p>
        </p:txBody>
      </p:sp>
      <p:sp>
        <p:nvSpPr>
          <p:cNvPr id="44122" name="Text Box 90"/>
          <p:cNvSpPr txBox="1">
            <a:spLocks noChangeArrowheads="1"/>
          </p:cNvSpPr>
          <p:nvPr/>
        </p:nvSpPr>
        <p:spPr bwMode="auto">
          <a:xfrm>
            <a:off x="2474920" y="4113183"/>
            <a:ext cx="1443023"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2000" dirty="0" smtClean="0">
                <a:solidFill>
                  <a:srgbClr val="FFFFCC"/>
                </a:solidFill>
                <a:latin typeface="+mn-lt"/>
                <a:cs typeface="+mn-cs"/>
              </a:rPr>
              <a:t>Bể nước dội</a:t>
            </a:r>
          </a:p>
        </p:txBody>
      </p:sp>
      <p:sp>
        <p:nvSpPr>
          <p:cNvPr id="44123" name="Text Box 91"/>
          <p:cNvSpPr txBox="1">
            <a:spLocks noChangeArrowheads="1"/>
          </p:cNvSpPr>
          <p:nvPr/>
        </p:nvSpPr>
        <p:spPr bwMode="auto">
          <a:xfrm>
            <a:off x="4913320" y="4113183"/>
            <a:ext cx="1443023"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2000" dirty="0" smtClean="0">
                <a:solidFill>
                  <a:srgbClr val="FFFFCC"/>
                </a:solidFill>
                <a:latin typeface="+mj-lt"/>
                <a:cs typeface="+mn-cs"/>
              </a:rPr>
              <a:t>Bể nước dội</a:t>
            </a:r>
          </a:p>
        </p:txBody>
      </p:sp>
      <p:sp>
        <p:nvSpPr>
          <p:cNvPr id="17467" name="Line 92"/>
          <p:cNvSpPr>
            <a:spLocks noChangeShapeType="1"/>
          </p:cNvSpPr>
          <p:nvPr/>
        </p:nvSpPr>
        <p:spPr bwMode="auto">
          <a:xfrm flipV="1">
            <a:off x="4495800" y="2362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4128" name="Text Box 96"/>
          <p:cNvSpPr txBox="1">
            <a:spLocks noChangeArrowheads="1"/>
          </p:cNvSpPr>
          <p:nvPr/>
        </p:nvSpPr>
        <p:spPr bwMode="auto">
          <a:xfrm>
            <a:off x="3261037" y="1979583"/>
            <a:ext cx="2364750" cy="40011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2000" dirty="0" smtClean="0">
                <a:solidFill>
                  <a:srgbClr val="FFFFCC"/>
                </a:solidFill>
                <a:latin typeface="+mj-lt"/>
                <a:cs typeface="+mn-cs"/>
              </a:rPr>
              <a:t>Chỗ vòi nước rửa tay</a:t>
            </a:r>
          </a:p>
        </p:txBody>
      </p:sp>
      <p:sp>
        <p:nvSpPr>
          <p:cNvPr id="44129" name="Line 97"/>
          <p:cNvSpPr>
            <a:spLocks noChangeShapeType="1"/>
          </p:cNvSpPr>
          <p:nvPr/>
        </p:nvSpPr>
        <p:spPr bwMode="auto">
          <a:xfrm flipH="1">
            <a:off x="4724400" y="1600200"/>
            <a:ext cx="38100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4131" name="Text Box 99"/>
          <p:cNvSpPr txBox="1">
            <a:spLocks noChangeArrowheads="1"/>
          </p:cNvSpPr>
          <p:nvPr/>
        </p:nvSpPr>
        <p:spPr bwMode="auto">
          <a:xfrm>
            <a:off x="5309554" y="4874568"/>
            <a:ext cx="1739579"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n-lt"/>
                <a:cs typeface="+mn-cs"/>
              </a:rPr>
              <a:t>Vệ</a:t>
            </a:r>
            <a:r>
              <a:rPr lang="en-US" sz="2400" dirty="0" smtClean="0">
                <a:solidFill>
                  <a:srgbClr val="FFFFCC"/>
                </a:solidFill>
                <a:latin typeface="+mn-lt"/>
                <a:cs typeface="+mn-cs"/>
              </a:rPr>
              <a:t> </a:t>
            </a:r>
            <a:r>
              <a:rPr lang="en-US" sz="2400" dirty="0" err="1" smtClean="0">
                <a:solidFill>
                  <a:srgbClr val="FFFFCC"/>
                </a:solidFill>
                <a:latin typeface="+mn-lt"/>
                <a:cs typeface="+mn-cs"/>
              </a:rPr>
              <a:t>sinh</a:t>
            </a:r>
            <a:r>
              <a:rPr lang="en-US" sz="2400" dirty="0" smtClean="0">
                <a:solidFill>
                  <a:srgbClr val="FFFFCC"/>
                </a:solidFill>
                <a:latin typeface="+mn-lt"/>
                <a:cs typeface="+mn-cs"/>
              </a:rPr>
              <a:t> </a:t>
            </a:r>
            <a:r>
              <a:rPr lang="en-US" sz="2400" dirty="0" err="1" smtClean="0">
                <a:solidFill>
                  <a:srgbClr val="FFFFCC"/>
                </a:solidFill>
                <a:latin typeface="+mn-lt"/>
                <a:cs typeface="+mn-cs"/>
              </a:rPr>
              <a:t>nam</a:t>
            </a:r>
            <a:endParaRPr lang="en-US" sz="2400" dirty="0" smtClean="0">
              <a:solidFill>
                <a:srgbClr val="FFFFCC"/>
              </a:solidFill>
              <a:latin typeface="+mn-lt"/>
              <a:cs typeface="+mn-cs"/>
            </a:endParaRPr>
          </a:p>
        </p:txBody>
      </p:sp>
      <p:sp>
        <p:nvSpPr>
          <p:cNvPr id="44132" name="Text Box 100"/>
          <p:cNvSpPr txBox="1">
            <a:spLocks noChangeArrowheads="1"/>
          </p:cNvSpPr>
          <p:nvPr/>
        </p:nvSpPr>
        <p:spPr bwMode="auto">
          <a:xfrm>
            <a:off x="1830762" y="4874568"/>
            <a:ext cx="1531188"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n-lt"/>
                <a:cs typeface="+mn-cs"/>
              </a:rPr>
              <a:t>Vệ</a:t>
            </a:r>
            <a:r>
              <a:rPr lang="en-US" sz="2400" dirty="0" smtClean="0">
                <a:solidFill>
                  <a:srgbClr val="FFFFCC"/>
                </a:solidFill>
                <a:latin typeface="+mn-lt"/>
                <a:cs typeface="+mn-cs"/>
              </a:rPr>
              <a:t> </a:t>
            </a:r>
            <a:r>
              <a:rPr lang="en-US" sz="2400" dirty="0" err="1" smtClean="0">
                <a:solidFill>
                  <a:srgbClr val="FFFFCC"/>
                </a:solidFill>
                <a:latin typeface="+mn-lt"/>
                <a:cs typeface="+mn-cs"/>
              </a:rPr>
              <a:t>sinh</a:t>
            </a:r>
            <a:r>
              <a:rPr lang="en-US" sz="2400" dirty="0" smtClean="0">
                <a:solidFill>
                  <a:srgbClr val="FFFFCC"/>
                </a:solidFill>
                <a:latin typeface="+mn-lt"/>
                <a:cs typeface="+mn-cs"/>
              </a:rPr>
              <a:t> </a:t>
            </a:r>
            <a:r>
              <a:rPr lang="en-US" sz="2400" dirty="0" err="1" smtClean="0">
                <a:solidFill>
                  <a:srgbClr val="FFFFCC"/>
                </a:solidFill>
                <a:latin typeface="+mn-lt"/>
                <a:cs typeface="+mn-cs"/>
              </a:rPr>
              <a:t>nữ</a:t>
            </a:r>
            <a:endParaRPr lang="en-US" sz="2400" dirty="0" smtClean="0">
              <a:solidFill>
                <a:srgbClr val="FFFFCC"/>
              </a:solidFill>
              <a:latin typeface="+mn-lt"/>
              <a:cs typeface="+mn-cs"/>
            </a:endParaRPr>
          </a:p>
        </p:txBody>
      </p:sp>
      <p:sp>
        <p:nvSpPr>
          <p:cNvPr id="44133" name="Text Box 101"/>
          <p:cNvSpPr txBox="1">
            <a:spLocks noChangeArrowheads="1"/>
          </p:cNvSpPr>
          <p:nvPr/>
        </p:nvSpPr>
        <p:spPr bwMode="auto">
          <a:xfrm>
            <a:off x="485775" y="2513013"/>
            <a:ext cx="1012825" cy="4000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000" dirty="0" err="1" smtClean="0">
                <a:solidFill>
                  <a:srgbClr val="FFFFCC"/>
                </a:solidFill>
                <a:latin typeface="+mj-lt"/>
                <a:cs typeface="+mn-cs"/>
              </a:rPr>
              <a:t>Lối</a:t>
            </a:r>
            <a:r>
              <a:rPr lang="en-US" sz="2000" dirty="0" smtClean="0">
                <a:solidFill>
                  <a:srgbClr val="FFFFCC"/>
                </a:solidFill>
                <a:latin typeface="+mj-lt"/>
                <a:cs typeface="+mn-cs"/>
              </a:rPr>
              <a:t> </a:t>
            </a:r>
            <a:r>
              <a:rPr lang="en-US" sz="2000" dirty="0" err="1" smtClean="0">
                <a:solidFill>
                  <a:srgbClr val="FFFFCC"/>
                </a:solidFill>
                <a:latin typeface="+mj-lt"/>
                <a:cs typeface="+mn-cs"/>
              </a:rPr>
              <a:t>vào</a:t>
            </a:r>
            <a:endParaRPr lang="en-US" sz="2000" dirty="0" smtClean="0">
              <a:solidFill>
                <a:srgbClr val="FFFFCC"/>
              </a:solidFill>
              <a:latin typeface="+mj-lt"/>
              <a:cs typeface="+mn-cs"/>
            </a:endParaRPr>
          </a:p>
        </p:txBody>
      </p:sp>
      <p:sp>
        <p:nvSpPr>
          <p:cNvPr id="44134" name="Text Box 102"/>
          <p:cNvSpPr txBox="1">
            <a:spLocks noChangeArrowheads="1"/>
          </p:cNvSpPr>
          <p:nvPr/>
        </p:nvSpPr>
        <p:spPr bwMode="auto">
          <a:xfrm>
            <a:off x="485775" y="4418013"/>
            <a:ext cx="1012825" cy="4000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000" dirty="0" err="1" smtClean="0">
                <a:solidFill>
                  <a:srgbClr val="FFFFCC"/>
                </a:solidFill>
                <a:latin typeface="+mn-lt"/>
                <a:cs typeface="+mn-cs"/>
              </a:rPr>
              <a:t>Lối</a:t>
            </a:r>
            <a:r>
              <a:rPr lang="en-US" sz="2000" dirty="0" smtClean="0">
                <a:solidFill>
                  <a:srgbClr val="FFFFCC"/>
                </a:solidFill>
                <a:latin typeface="+mn-lt"/>
                <a:cs typeface="+mn-cs"/>
              </a:rPr>
              <a:t> </a:t>
            </a:r>
            <a:r>
              <a:rPr lang="en-US" sz="2000" dirty="0" err="1" smtClean="0">
                <a:solidFill>
                  <a:srgbClr val="FFFFCC"/>
                </a:solidFill>
                <a:latin typeface="+mn-lt"/>
                <a:cs typeface="+mn-cs"/>
              </a:rPr>
              <a:t>vào</a:t>
            </a:r>
            <a:endParaRPr lang="en-US" sz="2000" dirty="0" smtClean="0">
              <a:solidFill>
                <a:srgbClr val="FFFFCC"/>
              </a:solidFill>
              <a:latin typeface="+mn-lt"/>
              <a:cs typeface="+mn-cs"/>
            </a:endParaRPr>
          </a:p>
        </p:txBody>
      </p:sp>
      <p:sp>
        <p:nvSpPr>
          <p:cNvPr id="44135" name="Text Box 103"/>
          <p:cNvSpPr txBox="1">
            <a:spLocks noChangeArrowheads="1"/>
          </p:cNvSpPr>
          <p:nvPr/>
        </p:nvSpPr>
        <p:spPr bwMode="auto">
          <a:xfrm>
            <a:off x="7496175" y="2436813"/>
            <a:ext cx="1012825" cy="4000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000" dirty="0" err="1" smtClean="0">
                <a:solidFill>
                  <a:srgbClr val="FFFFCC"/>
                </a:solidFill>
                <a:latin typeface="+mj-lt"/>
                <a:cs typeface="+mn-cs"/>
              </a:rPr>
              <a:t>Lối</a:t>
            </a:r>
            <a:r>
              <a:rPr lang="en-US" sz="2000" dirty="0" smtClean="0">
                <a:solidFill>
                  <a:srgbClr val="FFFFCC"/>
                </a:solidFill>
                <a:latin typeface="+mj-lt"/>
                <a:cs typeface="+mn-cs"/>
              </a:rPr>
              <a:t> </a:t>
            </a:r>
            <a:r>
              <a:rPr lang="en-US" sz="2000" dirty="0" err="1" smtClean="0">
                <a:solidFill>
                  <a:srgbClr val="FFFFCC"/>
                </a:solidFill>
                <a:latin typeface="+mj-lt"/>
                <a:cs typeface="+mn-cs"/>
              </a:rPr>
              <a:t>vào</a:t>
            </a:r>
            <a:endParaRPr lang="en-US" sz="2000" dirty="0" smtClean="0">
              <a:solidFill>
                <a:srgbClr val="FFFFCC"/>
              </a:solidFill>
              <a:latin typeface="+mj-lt"/>
              <a:cs typeface="+mn-cs"/>
            </a:endParaRPr>
          </a:p>
        </p:txBody>
      </p:sp>
      <p:sp>
        <p:nvSpPr>
          <p:cNvPr id="44136" name="Text Box 104"/>
          <p:cNvSpPr txBox="1">
            <a:spLocks noChangeArrowheads="1"/>
          </p:cNvSpPr>
          <p:nvPr/>
        </p:nvSpPr>
        <p:spPr bwMode="auto">
          <a:xfrm>
            <a:off x="7496175" y="4418013"/>
            <a:ext cx="1012825" cy="4000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000" dirty="0" err="1" smtClean="0">
                <a:solidFill>
                  <a:srgbClr val="FFFFCC"/>
                </a:solidFill>
                <a:latin typeface="+mj-lt"/>
                <a:cs typeface="+mn-cs"/>
              </a:rPr>
              <a:t>Lối</a:t>
            </a:r>
            <a:r>
              <a:rPr lang="en-US" sz="2000" dirty="0" smtClean="0">
                <a:solidFill>
                  <a:srgbClr val="FFFFCC"/>
                </a:solidFill>
                <a:latin typeface="+mj-lt"/>
                <a:cs typeface="+mn-cs"/>
              </a:rPr>
              <a:t> </a:t>
            </a:r>
            <a:r>
              <a:rPr lang="en-US" sz="2000" dirty="0" err="1" smtClean="0">
                <a:solidFill>
                  <a:srgbClr val="FFFFCC"/>
                </a:solidFill>
                <a:latin typeface="+mj-lt"/>
                <a:cs typeface="+mn-cs"/>
              </a:rPr>
              <a:t>vào</a:t>
            </a:r>
            <a:endParaRPr lang="en-US" sz="2000" dirty="0" smtClean="0">
              <a:solidFill>
                <a:srgbClr val="FFFFCC"/>
              </a:solidFill>
              <a:latin typeface="+mj-lt"/>
              <a:cs typeface="+mn-cs"/>
            </a:endParaRPr>
          </a:p>
        </p:txBody>
      </p:sp>
      <p:sp>
        <p:nvSpPr>
          <p:cNvPr id="44137" name="Line 105"/>
          <p:cNvSpPr>
            <a:spLocks noChangeShapeType="1"/>
          </p:cNvSpPr>
          <p:nvPr/>
        </p:nvSpPr>
        <p:spPr bwMode="auto">
          <a:xfrm>
            <a:off x="609600" y="28956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4138" name="Line 106"/>
          <p:cNvSpPr>
            <a:spLocks noChangeShapeType="1"/>
          </p:cNvSpPr>
          <p:nvPr/>
        </p:nvSpPr>
        <p:spPr bwMode="auto">
          <a:xfrm>
            <a:off x="609600" y="48006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4140" name="Line 108"/>
          <p:cNvSpPr>
            <a:spLocks noChangeShapeType="1"/>
          </p:cNvSpPr>
          <p:nvPr/>
        </p:nvSpPr>
        <p:spPr bwMode="auto">
          <a:xfrm flipH="1">
            <a:off x="7391400" y="2819400"/>
            <a:ext cx="1066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4141" name="Line 109"/>
          <p:cNvSpPr>
            <a:spLocks noChangeShapeType="1"/>
          </p:cNvSpPr>
          <p:nvPr/>
        </p:nvSpPr>
        <p:spPr bwMode="auto">
          <a:xfrm flipH="1">
            <a:off x="7467600" y="48006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80" name="Rectangle 110"/>
          <p:cNvSpPr>
            <a:spLocks noChangeArrowheads="1"/>
          </p:cNvSpPr>
          <p:nvPr/>
        </p:nvSpPr>
        <p:spPr bwMode="auto">
          <a:xfrm>
            <a:off x="1600200" y="3200400"/>
            <a:ext cx="152400" cy="9144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81" name="Rectangle 111"/>
          <p:cNvSpPr>
            <a:spLocks noChangeArrowheads="1"/>
          </p:cNvSpPr>
          <p:nvPr/>
        </p:nvSpPr>
        <p:spPr bwMode="auto">
          <a:xfrm>
            <a:off x="1752600" y="3962400"/>
            <a:ext cx="2743200" cy="1524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82" name="Rectangle 112"/>
          <p:cNvSpPr>
            <a:spLocks noChangeArrowheads="1"/>
          </p:cNvSpPr>
          <p:nvPr/>
        </p:nvSpPr>
        <p:spPr bwMode="auto">
          <a:xfrm>
            <a:off x="4267200" y="2438400"/>
            <a:ext cx="228600" cy="16764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83" name="Rectangle 113"/>
          <p:cNvSpPr>
            <a:spLocks noChangeArrowheads="1"/>
          </p:cNvSpPr>
          <p:nvPr/>
        </p:nvSpPr>
        <p:spPr bwMode="auto">
          <a:xfrm>
            <a:off x="4572000" y="2438400"/>
            <a:ext cx="228600" cy="16002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84" name="Rectangle 114"/>
          <p:cNvSpPr>
            <a:spLocks noChangeArrowheads="1"/>
          </p:cNvSpPr>
          <p:nvPr/>
        </p:nvSpPr>
        <p:spPr bwMode="auto">
          <a:xfrm>
            <a:off x="4572000" y="3962400"/>
            <a:ext cx="2743200" cy="1524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85" name="Rectangle 115"/>
          <p:cNvSpPr>
            <a:spLocks noChangeArrowheads="1"/>
          </p:cNvSpPr>
          <p:nvPr/>
        </p:nvSpPr>
        <p:spPr bwMode="auto">
          <a:xfrm>
            <a:off x="7162800" y="3276600"/>
            <a:ext cx="228600" cy="8382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17486" name="Rectangle 15"/>
          <p:cNvSpPr>
            <a:spLocks noChangeArrowheads="1"/>
          </p:cNvSpPr>
          <p:nvPr/>
        </p:nvSpPr>
        <p:spPr bwMode="auto">
          <a:xfrm>
            <a:off x="0" y="1143000"/>
            <a:ext cx="9144000" cy="5715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Tree>
    <p:extLst>
      <p:ext uri="{BB962C8B-B14F-4D97-AF65-F5344CB8AC3E}">
        <p14:creationId xmlns:p14="http://schemas.microsoft.com/office/powerpoint/2010/main" val="41193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p:cTn id="7" dur="1000" fill="hold"/>
                                        <p:tgtEl>
                                          <p:spTgt spid="44041"/>
                                        </p:tgtEl>
                                        <p:attrNameLst>
                                          <p:attrName>ppt_w</p:attrName>
                                        </p:attrNameLst>
                                      </p:cBhvr>
                                      <p:tavLst>
                                        <p:tav tm="0">
                                          <p:val>
                                            <p:fltVal val="0"/>
                                          </p:val>
                                        </p:tav>
                                        <p:tav tm="100000">
                                          <p:val>
                                            <p:strVal val="#ppt_w"/>
                                          </p:val>
                                        </p:tav>
                                      </p:tavLst>
                                    </p:anim>
                                    <p:anim calcmode="lin" valueType="num">
                                      <p:cBhvr>
                                        <p:cTn id="8" dur="1000" fill="hold"/>
                                        <p:tgtEl>
                                          <p:spTgt spid="44041"/>
                                        </p:tgtEl>
                                        <p:attrNameLst>
                                          <p:attrName>ppt_h</p:attrName>
                                        </p:attrNameLst>
                                      </p:cBhvr>
                                      <p:tavLst>
                                        <p:tav tm="0">
                                          <p:val>
                                            <p:fltVal val="0"/>
                                          </p:val>
                                        </p:tav>
                                        <p:tav tm="100000">
                                          <p:val>
                                            <p:strVal val="#ppt_h"/>
                                          </p:val>
                                        </p:tav>
                                      </p:tavLst>
                                    </p:anim>
                                    <p:anim calcmode="lin" valueType="num">
                                      <p:cBhvr>
                                        <p:cTn id="9" dur="1000" fill="hold"/>
                                        <p:tgtEl>
                                          <p:spTgt spid="440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iterate type="lt">
                                    <p:tmPct val="100000"/>
                                  </p:iterate>
                                  <p:childTnLst>
                                    <p:set>
                                      <p:cBhvr>
                                        <p:cTn id="14" dur="1" fill="hold">
                                          <p:stCondLst>
                                            <p:cond delay="0"/>
                                          </p:stCondLst>
                                        </p:cTn>
                                        <p:tgtEl>
                                          <p:spTgt spid="44120"/>
                                        </p:tgtEl>
                                        <p:attrNameLst>
                                          <p:attrName>style.visibility</p:attrName>
                                        </p:attrNameLst>
                                      </p:cBhvr>
                                      <p:to>
                                        <p:strVal val="visible"/>
                                      </p:to>
                                    </p:set>
                                    <p:anim calcmode="lin" valueType="num">
                                      <p:cBhvr additive="base">
                                        <p:cTn id="15" dur="75" fill="hold"/>
                                        <p:tgtEl>
                                          <p:spTgt spid="44120"/>
                                        </p:tgtEl>
                                        <p:attrNameLst>
                                          <p:attrName>ppt_x</p:attrName>
                                        </p:attrNameLst>
                                      </p:cBhvr>
                                      <p:tavLst>
                                        <p:tav tm="0">
                                          <p:val>
                                            <p:strVal val="1+#ppt_w/2"/>
                                          </p:val>
                                        </p:tav>
                                        <p:tav tm="100000">
                                          <p:val>
                                            <p:strVal val="#ppt_x"/>
                                          </p:val>
                                        </p:tav>
                                      </p:tavLst>
                                    </p:anim>
                                    <p:anim calcmode="lin" valueType="num">
                                      <p:cBhvr additive="base">
                                        <p:cTn id="16" dur="75" fill="hold"/>
                                        <p:tgtEl>
                                          <p:spTgt spid="4412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44129"/>
                                        </p:tgtEl>
                                        <p:attrNameLst>
                                          <p:attrName>style.visibility</p:attrName>
                                        </p:attrNameLst>
                                      </p:cBhvr>
                                      <p:to>
                                        <p:strVal val="visible"/>
                                      </p:to>
                                    </p:set>
                                    <p:anim calcmode="lin" valueType="num">
                                      <p:cBhvr additive="base">
                                        <p:cTn id="21" dur="500" fill="hold"/>
                                        <p:tgtEl>
                                          <p:spTgt spid="44129"/>
                                        </p:tgtEl>
                                        <p:attrNameLst>
                                          <p:attrName>ppt_x</p:attrName>
                                        </p:attrNameLst>
                                      </p:cBhvr>
                                      <p:tavLst>
                                        <p:tav tm="0">
                                          <p:val>
                                            <p:strVal val="0-#ppt_w/2"/>
                                          </p:val>
                                        </p:tav>
                                        <p:tav tm="100000">
                                          <p:val>
                                            <p:strVal val="#ppt_x"/>
                                          </p:val>
                                        </p:tav>
                                      </p:tavLst>
                                    </p:anim>
                                    <p:anim calcmode="lin" valueType="num">
                                      <p:cBhvr additive="base">
                                        <p:cTn id="22" dur="500" fill="hold"/>
                                        <p:tgtEl>
                                          <p:spTgt spid="44129"/>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4140"/>
                                        </p:tgtEl>
                                        <p:attrNameLst>
                                          <p:attrName>style.visibility</p:attrName>
                                        </p:attrNameLst>
                                      </p:cBhvr>
                                      <p:to>
                                        <p:strVal val="visible"/>
                                      </p:to>
                                    </p:set>
                                    <p:anim calcmode="lin" valueType="num">
                                      <p:cBhvr additive="base">
                                        <p:cTn id="27" dur="500" fill="hold"/>
                                        <p:tgtEl>
                                          <p:spTgt spid="44140"/>
                                        </p:tgtEl>
                                        <p:attrNameLst>
                                          <p:attrName>ppt_x</p:attrName>
                                        </p:attrNameLst>
                                      </p:cBhvr>
                                      <p:tavLst>
                                        <p:tav tm="0">
                                          <p:val>
                                            <p:strVal val="1+#ppt_w/2"/>
                                          </p:val>
                                        </p:tav>
                                        <p:tav tm="100000">
                                          <p:val>
                                            <p:strVal val="#ppt_x"/>
                                          </p:val>
                                        </p:tav>
                                      </p:tavLst>
                                    </p:anim>
                                    <p:anim calcmode="lin" valueType="num">
                                      <p:cBhvr additive="base">
                                        <p:cTn id="28" dur="500" fill="hold"/>
                                        <p:tgtEl>
                                          <p:spTgt spid="4414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44135"/>
                                        </p:tgtEl>
                                        <p:attrNameLst>
                                          <p:attrName>style.visibility</p:attrName>
                                        </p:attrNameLst>
                                      </p:cBhvr>
                                      <p:to>
                                        <p:strVal val="visible"/>
                                      </p:to>
                                    </p:set>
                                    <p:anim calcmode="lin" valueType="num">
                                      <p:cBhvr additive="base">
                                        <p:cTn id="33" dur="500" fill="hold"/>
                                        <p:tgtEl>
                                          <p:spTgt spid="44135"/>
                                        </p:tgtEl>
                                        <p:attrNameLst>
                                          <p:attrName>ppt_x</p:attrName>
                                        </p:attrNameLst>
                                      </p:cBhvr>
                                      <p:tavLst>
                                        <p:tav tm="0">
                                          <p:val>
                                            <p:strVal val="1+#ppt_w/2"/>
                                          </p:val>
                                        </p:tav>
                                        <p:tav tm="100000">
                                          <p:val>
                                            <p:strVal val="#ppt_x"/>
                                          </p:val>
                                        </p:tav>
                                      </p:tavLst>
                                    </p:anim>
                                    <p:anim calcmode="lin" valueType="num">
                                      <p:cBhvr additive="base">
                                        <p:cTn id="34" dur="500" fill="hold"/>
                                        <p:tgtEl>
                                          <p:spTgt spid="4413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iterate type="lt">
                                    <p:tmPct val="100000"/>
                                  </p:iterate>
                                  <p:childTnLst>
                                    <p:set>
                                      <p:cBhvr>
                                        <p:cTn id="38" dur="1" fill="hold">
                                          <p:stCondLst>
                                            <p:cond delay="0"/>
                                          </p:stCondLst>
                                        </p:cTn>
                                        <p:tgtEl>
                                          <p:spTgt spid="44117"/>
                                        </p:tgtEl>
                                        <p:attrNameLst>
                                          <p:attrName>style.visibility</p:attrName>
                                        </p:attrNameLst>
                                      </p:cBhvr>
                                      <p:to>
                                        <p:strVal val="visible"/>
                                      </p:to>
                                    </p:set>
                                    <p:anim calcmode="lin" valueType="num">
                                      <p:cBhvr additive="base">
                                        <p:cTn id="39" dur="75" fill="hold"/>
                                        <p:tgtEl>
                                          <p:spTgt spid="44117"/>
                                        </p:tgtEl>
                                        <p:attrNameLst>
                                          <p:attrName>ppt_x</p:attrName>
                                        </p:attrNameLst>
                                      </p:cBhvr>
                                      <p:tavLst>
                                        <p:tav tm="0">
                                          <p:val>
                                            <p:strVal val="1+#ppt_w/2"/>
                                          </p:val>
                                        </p:tav>
                                        <p:tav tm="100000">
                                          <p:val>
                                            <p:strVal val="#ppt_x"/>
                                          </p:val>
                                        </p:tav>
                                      </p:tavLst>
                                    </p:anim>
                                    <p:anim calcmode="lin" valueType="num">
                                      <p:cBhvr additive="base">
                                        <p:cTn id="40" dur="75" fill="hold"/>
                                        <p:tgtEl>
                                          <p:spTgt spid="44117"/>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4137"/>
                                        </p:tgtEl>
                                        <p:attrNameLst>
                                          <p:attrName>style.visibility</p:attrName>
                                        </p:attrNameLst>
                                      </p:cBhvr>
                                      <p:to>
                                        <p:strVal val="visible"/>
                                      </p:to>
                                    </p:set>
                                    <p:anim calcmode="lin" valueType="num">
                                      <p:cBhvr additive="base">
                                        <p:cTn id="45" dur="500" fill="hold"/>
                                        <p:tgtEl>
                                          <p:spTgt spid="44137"/>
                                        </p:tgtEl>
                                        <p:attrNameLst>
                                          <p:attrName>ppt_x</p:attrName>
                                        </p:attrNameLst>
                                      </p:cBhvr>
                                      <p:tavLst>
                                        <p:tav tm="0">
                                          <p:val>
                                            <p:strVal val="0-#ppt_w/2"/>
                                          </p:val>
                                        </p:tav>
                                        <p:tav tm="100000">
                                          <p:val>
                                            <p:strVal val="#ppt_x"/>
                                          </p:val>
                                        </p:tav>
                                      </p:tavLst>
                                    </p:anim>
                                    <p:anim calcmode="lin" valueType="num">
                                      <p:cBhvr additive="base">
                                        <p:cTn id="46" dur="500" fill="hold"/>
                                        <p:tgtEl>
                                          <p:spTgt spid="4413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4133"/>
                                        </p:tgtEl>
                                        <p:attrNameLst>
                                          <p:attrName>style.visibility</p:attrName>
                                        </p:attrNameLst>
                                      </p:cBhvr>
                                      <p:to>
                                        <p:strVal val="visible"/>
                                      </p:to>
                                    </p:set>
                                    <p:anim calcmode="lin" valueType="num">
                                      <p:cBhvr additive="base">
                                        <p:cTn id="51" dur="500" fill="hold"/>
                                        <p:tgtEl>
                                          <p:spTgt spid="44133"/>
                                        </p:tgtEl>
                                        <p:attrNameLst>
                                          <p:attrName>ppt_x</p:attrName>
                                        </p:attrNameLst>
                                      </p:cBhvr>
                                      <p:tavLst>
                                        <p:tav tm="0">
                                          <p:val>
                                            <p:strVal val="0-#ppt_w/2"/>
                                          </p:val>
                                        </p:tav>
                                        <p:tav tm="100000">
                                          <p:val>
                                            <p:strVal val="#ppt_x"/>
                                          </p:val>
                                        </p:tav>
                                      </p:tavLst>
                                    </p:anim>
                                    <p:anim calcmode="lin" valueType="num">
                                      <p:cBhvr additive="base">
                                        <p:cTn id="52" dur="500" fill="hold"/>
                                        <p:tgtEl>
                                          <p:spTgt spid="44133"/>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iterate type="lt">
                                    <p:tmPct val="100000"/>
                                  </p:iterate>
                                  <p:childTnLst>
                                    <p:set>
                                      <p:cBhvr>
                                        <p:cTn id="56" dur="1" fill="hold">
                                          <p:stCondLst>
                                            <p:cond delay="0"/>
                                          </p:stCondLst>
                                        </p:cTn>
                                        <p:tgtEl>
                                          <p:spTgt spid="44119"/>
                                        </p:tgtEl>
                                        <p:attrNameLst>
                                          <p:attrName>style.visibility</p:attrName>
                                        </p:attrNameLst>
                                      </p:cBhvr>
                                      <p:to>
                                        <p:strVal val="visible"/>
                                      </p:to>
                                    </p:set>
                                    <p:anim calcmode="lin" valueType="num">
                                      <p:cBhvr additive="base">
                                        <p:cTn id="57" dur="75" fill="hold"/>
                                        <p:tgtEl>
                                          <p:spTgt spid="44119"/>
                                        </p:tgtEl>
                                        <p:attrNameLst>
                                          <p:attrName>ppt_x</p:attrName>
                                        </p:attrNameLst>
                                      </p:cBhvr>
                                      <p:tavLst>
                                        <p:tav tm="0">
                                          <p:val>
                                            <p:strVal val="0-#ppt_w/2"/>
                                          </p:val>
                                        </p:tav>
                                        <p:tav tm="100000">
                                          <p:val>
                                            <p:strVal val="#ppt_x"/>
                                          </p:val>
                                        </p:tav>
                                      </p:tavLst>
                                    </p:anim>
                                    <p:anim calcmode="lin" valueType="num">
                                      <p:cBhvr additive="base">
                                        <p:cTn id="58" dur="75" fill="hold"/>
                                        <p:tgtEl>
                                          <p:spTgt spid="44119"/>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44141"/>
                                        </p:tgtEl>
                                        <p:attrNameLst>
                                          <p:attrName>style.visibility</p:attrName>
                                        </p:attrNameLst>
                                      </p:cBhvr>
                                      <p:to>
                                        <p:strVal val="visible"/>
                                      </p:to>
                                    </p:set>
                                    <p:anim calcmode="lin" valueType="num">
                                      <p:cBhvr additive="base">
                                        <p:cTn id="63" dur="500" fill="hold"/>
                                        <p:tgtEl>
                                          <p:spTgt spid="44141"/>
                                        </p:tgtEl>
                                        <p:attrNameLst>
                                          <p:attrName>ppt_x</p:attrName>
                                        </p:attrNameLst>
                                      </p:cBhvr>
                                      <p:tavLst>
                                        <p:tav tm="0">
                                          <p:val>
                                            <p:strVal val="1+#ppt_w/2"/>
                                          </p:val>
                                        </p:tav>
                                        <p:tav tm="100000">
                                          <p:val>
                                            <p:strVal val="#ppt_x"/>
                                          </p:val>
                                        </p:tav>
                                      </p:tavLst>
                                    </p:anim>
                                    <p:anim calcmode="lin" valueType="num">
                                      <p:cBhvr additive="base">
                                        <p:cTn id="64" dur="500" fill="hold"/>
                                        <p:tgtEl>
                                          <p:spTgt spid="44141"/>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44136"/>
                                        </p:tgtEl>
                                        <p:attrNameLst>
                                          <p:attrName>style.visibility</p:attrName>
                                        </p:attrNameLst>
                                      </p:cBhvr>
                                      <p:to>
                                        <p:strVal val="visible"/>
                                      </p:to>
                                    </p:set>
                                    <p:anim calcmode="lin" valueType="num">
                                      <p:cBhvr additive="base">
                                        <p:cTn id="69" dur="500" fill="hold"/>
                                        <p:tgtEl>
                                          <p:spTgt spid="44136"/>
                                        </p:tgtEl>
                                        <p:attrNameLst>
                                          <p:attrName>ppt_x</p:attrName>
                                        </p:attrNameLst>
                                      </p:cBhvr>
                                      <p:tavLst>
                                        <p:tav tm="0">
                                          <p:val>
                                            <p:strVal val="1+#ppt_w/2"/>
                                          </p:val>
                                        </p:tav>
                                        <p:tav tm="100000">
                                          <p:val>
                                            <p:strVal val="#ppt_x"/>
                                          </p:val>
                                        </p:tav>
                                      </p:tavLst>
                                    </p:anim>
                                    <p:anim calcmode="lin" valueType="num">
                                      <p:cBhvr additive="base">
                                        <p:cTn id="70" dur="500" fill="hold"/>
                                        <p:tgtEl>
                                          <p:spTgt spid="44136"/>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type="lt">
                                    <p:tmPct val="100000"/>
                                  </p:iterate>
                                  <p:childTnLst>
                                    <p:set>
                                      <p:cBhvr>
                                        <p:cTn id="74" dur="1" fill="hold">
                                          <p:stCondLst>
                                            <p:cond delay="0"/>
                                          </p:stCondLst>
                                        </p:cTn>
                                        <p:tgtEl>
                                          <p:spTgt spid="44131"/>
                                        </p:tgtEl>
                                        <p:attrNameLst>
                                          <p:attrName>style.visibility</p:attrName>
                                        </p:attrNameLst>
                                      </p:cBhvr>
                                      <p:to>
                                        <p:strVal val="visible"/>
                                      </p:to>
                                    </p:set>
                                    <p:anim calcmode="lin" valueType="num">
                                      <p:cBhvr additive="base">
                                        <p:cTn id="75" dur="75" fill="hold"/>
                                        <p:tgtEl>
                                          <p:spTgt spid="44131"/>
                                        </p:tgtEl>
                                        <p:attrNameLst>
                                          <p:attrName>ppt_x</p:attrName>
                                        </p:attrNameLst>
                                      </p:cBhvr>
                                      <p:tavLst>
                                        <p:tav tm="0">
                                          <p:val>
                                            <p:strVal val="1+#ppt_w/2"/>
                                          </p:val>
                                        </p:tav>
                                        <p:tav tm="100000">
                                          <p:val>
                                            <p:strVal val="#ppt_x"/>
                                          </p:val>
                                        </p:tav>
                                      </p:tavLst>
                                    </p:anim>
                                    <p:anim calcmode="lin" valueType="num">
                                      <p:cBhvr additive="base">
                                        <p:cTn id="76" dur="75" fill="hold"/>
                                        <p:tgtEl>
                                          <p:spTgt spid="44131"/>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44138"/>
                                        </p:tgtEl>
                                        <p:attrNameLst>
                                          <p:attrName>style.visibility</p:attrName>
                                        </p:attrNameLst>
                                      </p:cBhvr>
                                      <p:to>
                                        <p:strVal val="visible"/>
                                      </p:to>
                                    </p:set>
                                    <p:anim calcmode="lin" valueType="num">
                                      <p:cBhvr additive="base">
                                        <p:cTn id="81" dur="500" fill="hold"/>
                                        <p:tgtEl>
                                          <p:spTgt spid="44138"/>
                                        </p:tgtEl>
                                        <p:attrNameLst>
                                          <p:attrName>ppt_x</p:attrName>
                                        </p:attrNameLst>
                                      </p:cBhvr>
                                      <p:tavLst>
                                        <p:tav tm="0">
                                          <p:val>
                                            <p:strVal val="0-#ppt_w/2"/>
                                          </p:val>
                                        </p:tav>
                                        <p:tav tm="100000">
                                          <p:val>
                                            <p:strVal val="#ppt_x"/>
                                          </p:val>
                                        </p:tav>
                                      </p:tavLst>
                                    </p:anim>
                                    <p:anim calcmode="lin" valueType="num">
                                      <p:cBhvr additive="base">
                                        <p:cTn id="82" dur="500" fill="hold"/>
                                        <p:tgtEl>
                                          <p:spTgt spid="44138"/>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44134"/>
                                        </p:tgtEl>
                                        <p:attrNameLst>
                                          <p:attrName>style.visibility</p:attrName>
                                        </p:attrNameLst>
                                      </p:cBhvr>
                                      <p:to>
                                        <p:strVal val="visible"/>
                                      </p:to>
                                    </p:set>
                                    <p:anim calcmode="lin" valueType="num">
                                      <p:cBhvr additive="base">
                                        <p:cTn id="87" dur="500" fill="hold"/>
                                        <p:tgtEl>
                                          <p:spTgt spid="44134"/>
                                        </p:tgtEl>
                                        <p:attrNameLst>
                                          <p:attrName>ppt_x</p:attrName>
                                        </p:attrNameLst>
                                      </p:cBhvr>
                                      <p:tavLst>
                                        <p:tav tm="0">
                                          <p:val>
                                            <p:strVal val="0-#ppt_w/2"/>
                                          </p:val>
                                        </p:tav>
                                        <p:tav tm="100000">
                                          <p:val>
                                            <p:strVal val="#ppt_x"/>
                                          </p:val>
                                        </p:tav>
                                      </p:tavLst>
                                    </p:anim>
                                    <p:anim calcmode="lin" valueType="num">
                                      <p:cBhvr additive="base">
                                        <p:cTn id="88" dur="500" fill="hold"/>
                                        <p:tgtEl>
                                          <p:spTgt spid="44134"/>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iterate type="lt">
                                    <p:tmPct val="100000"/>
                                  </p:iterate>
                                  <p:childTnLst>
                                    <p:set>
                                      <p:cBhvr>
                                        <p:cTn id="92" dur="1" fill="hold">
                                          <p:stCondLst>
                                            <p:cond delay="0"/>
                                          </p:stCondLst>
                                        </p:cTn>
                                        <p:tgtEl>
                                          <p:spTgt spid="44132"/>
                                        </p:tgtEl>
                                        <p:attrNameLst>
                                          <p:attrName>style.visibility</p:attrName>
                                        </p:attrNameLst>
                                      </p:cBhvr>
                                      <p:to>
                                        <p:strVal val="visible"/>
                                      </p:to>
                                    </p:set>
                                    <p:anim calcmode="lin" valueType="num">
                                      <p:cBhvr additive="base">
                                        <p:cTn id="93" dur="75" fill="hold"/>
                                        <p:tgtEl>
                                          <p:spTgt spid="44132"/>
                                        </p:tgtEl>
                                        <p:attrNameLst>
                                          <p:attrName>ppt_x</p:attrName>
                                        </p:attrNameLst>
                                      </p:cBhvr>
                                      <p:tavLst>
                                        <p:tav tm="0">
                                          <p:val>
                                            <p:strVal val="0-#ppt_w/2"/>
                                          </p:val>
                                        </p:tav>
                                        <p:tav tm="100000">
                                          <p:val>
                                            <p:strVal val="#ppt_x"/>
                                          </p:val>
                                        </p:tav>
                                      </p:tavLst>
                                    </p:anim>
                                    <p:anim calcmode="lin" valueType="num">
                                      <p:cBhvr additive="base">
                                        <p:cTn id="94" dur="75" fill="hold"/>
                                        <p:tgtEl>
                                          <p:spTgt spid="44132"/>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grpId="0" nodeType="clickEffect">
                                  <p:stCondLst>
                                    <p:cond delay="0"/>
                                  </p:stCondLst>
                                  <p:iterate type="lt">
                                    <p:tmPct val="100000"/>
                                  </p:iterate>
                                  <p:childTnLst>
                                    <p:set>
                                      <p:cBhvr>
                                        <p:cTn id="98" dur="1" fill="hold">
                                          <p:stCondLst>
                                            <p:cond delay="0"/>
                                          </p:stCondLst>
                                        </p:cTn>
                                        <p:tgtEl>
                                          <p:spTgt spid="44123"/>
                                        </p:tgtEl>
                                        <p:attrNameLst>
                                          <p:attrName>style.visibility</p:attrName>
                                        </p:attrNameLst>
                                      </p:cBhvr>
                                      <p:to>
                                        <p:strVal val="visible"/>
                                      </p:to>
                                    </p:set>
                                    <p:anim calcmode="lin" valueType="num">
                                      <p:cBhvr additive="base">
                                        <p:cTn id="99" dur="75" fill="hold"/>
                                        <p:tgtEl>
                                          <p:spTgt spid="44123"/>
                                        </p:tgtEl>
                                        <p:attrNameLst>
                                          <p:attrName>ppt_x</p:attrName>
                                        </p:attrNameLst>
                                      </p:cBhvr>
                                      <p:tavLst>
                                        <p:tav tm="0">
                                          <p:val>
                                            <p:strVal val="1+#ppt_w/2"/>
                                          </p:val>
                                        </p:tav>
                                        <p:tav tm="100000">
                                          <p:val>
                                            <p:strVal val="#ppt_x"/>
                                          </p:val>
                                        </p:tav>
                                      </p:tavLst>
                                    </p:anim>
                                    <p:anim calcmode="lin" valueType="num">
                                      <p:cBhvr additive="base">
                                        <p:cTn id="100" dur="75" fill="hold"/>
                                        <p:tgtEl>
                                          <p:spTgt spid="44123"/>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iterate type="lt">
                                    <p:tmPct val="100000"/>
                                  </p:iterate>
                                  <p:childTnLst>
                                    <p:set>
                                      <p:cBhvr>
                                        <p:cTn id="104" dur="1" fill="hold">
                                          <p:stCondLst>
                                            <p:cond delay="0"/>
                                          </p:stCondLst>
                                        </p:cTn>
                                        <p:tgtEl>
                                          <p:spTgt spid="44122"/>
                                        </p:tgtEl>
                                        <p:attrNameLst>
                                          <p:attrName>style.visibility</p:attrName>
                                        </p:attrNameLst>
                                      </p:cBhvr>
                                      <p:to>
                                        <p:strVal val="visible"/>
                                      </p:to>
                                    </p:set>
                                    <p:anim calcmode="lin" valueType="num">
                                      <p:cBhvr additive="base">
                                        <p:cTn id="105" dur="75" fill="hold"/>
                                        <p:tgtEl>
                                          <p:spTgt spid="44122"/>
                                        </p:tgtEl>
                                        <p:attrNameLst>
                                          <p:attrName>ppt_x</p:attrName>
                                        </p:attrNameLst>
                                      </p:cBhvr>
                                      <p:tavLst>
                                        <p:tav tm="0">
                                          <p:val>
                                            <p:strVal val="0-#ppt_w/2"/>
                                          </p:val>
                                        </p:tav>
                                        <p:tav tm="100000">
                                          <p:val>
                                            <p:strVal val="#ppt_x"/>
                                          </p:val>
                                        </p:tav>
                                      </p:tavLst>
                                    </p:anim>
                                    <p:anim calcmode="lin" valueType="num">
                                      <p:cBhvr additive="base">
                                        <p:cTn id="106" dur="75" fill="hold"/>
                                        <p:tgtEl>
                                          <p:spTgt spid="44122"/>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9" fill="hold" grpId="0" nodeType="clickEffect">
                                  <p:stCondLst>
                                    <p:cond delay="0"/>
                                  </p:stCondLst>
                                  <p:iterate type="lt">
                                    <p:tmPct val="100000"/>
                                  </p:iterate>
                                  <p:childTnLst>
                                    <p:set>
                                      <p:cBhvr>
                                        <p:cTn id="110" dur="1" fill="hold">
                                          <p:stCondLst>
                                            <p:cond delay="0"/>
                                          </p:stCondLst>
                                        </p:cTn>
                                        <p:tgtEl>
                                          <p:spTgt spid="44128"/>
                                        </p:tgtEl>
                                        <p:attrNameLst>
                                          <p:attrName>style.visibility</p:attrName>
                                        </p:attrNameLst>
                                      </p:cBhvr>
                                      <p:to>
                                        <p:strVal val="visible"/>
                                      </p:to>
                                    </p:set>
                                    <p:anim calcmode="lin" valueType="num">
                                      <p:cBhvr additive="base">
                                        <p:cTn id="111" dur="75" fill="hold"/>
                                        <p:tgtEl>
                                          <p:spTgt spid="44128"/>
                                        </p:tgtEl>
                                        <p:attrNameLst>
                                          <p:attrName>ppt_x</p:attrName>
                                        </p:attrNameLst>
                                      </p:cBhvr>
                                      <p:tavLst>
                                        <p:tav tm="0">
                                          <p:val>
                                            <p:strVal val="0-#ppt_w/2"/>
                                          </p:val>
                                        </p:tav>
                                        <p:tav tm="100000">
                                          <p:val>
                                            <p:strVal val="#ppt_x"/>
                                          </p:val>
                                        </p:tav>
                                      </p:tavLst>
                                    </p:anim>
                                    <p:anim calcmode="lin" valueType="num">
                                      <p:cBhvr additive="base">
                                        <p:cTn id="112" dur="75" fill="hold"/>
                                        <p:tgtEl>
                                          <p:spTgt spid="441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utoUpdateAnimBg="0"/>
      <p:bldP spid="44117" grpId="0" autoUpdateAnimBg="0"/>
      <p:bldP spid="44119" grpId="0" autoUpdateAnimBg="0"/>
      <p:bldP spid="44120" grpId="0" autoUpdateAnimBg="0"/>
      <p:bldP spid="44122" grpId="0" autoUpdateAnimBg="0"/>
      <p:bldP spid="44123" grpId="0" autoUpdateAnimBg="0"/>
      <p:bldP spid="44128" grpId="0" autoUpdateAnimBg="0"/>
      <p:bldP spid="44129" grpId="0" animBg="1"/>
      <p:bldP spid="44131" grpId="0" autoUpdateAnimBg="0"/>
      <p:bldP spid="44132" grpId="0" autoUpdateAnimBg="0"/>
      <p:bldP spid="44133" grpId="0" autoUpdateAnimBg="0"/>
      <p:bldP spid="44134" grpId="0" autoUpdateAnimBg="0"/>
      <p:bldP spid="44135" grpId="0" autoUpdateAnimBg="0"/>
      <p:bldP spid="44136" grpId="0" autoUpdateAnimBg="0"/>
      <p:bldP spid="44137" grpId="0" animBg="1"/>
      <p:bldP spid="44138" grpId="0" animBg="1"/>
      <p:bldP spid="44140" grpId="0" animBg="1"/>
      <p:bldP spid="441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6934200" cy="685800"/>
          </a:xfrm>
        </p:spPr>
        <p:txBody>
          <a:bodyPr/>
          <a:lstStyle/>
          <a:p>
            <a:pPr algn="ctr"/>
            <a:r>
              <a:rPr lang="vi-VN" sz="3600" dirty="0">
                <a:solidFill>
                  <a:srgbClr val="000000"/>
                </a:solidFill>
                <a:latin typeface="Times New Roman"/>
                <a:ea typeface="Times New Roman"/>
              </a:rPr>
              <a:t>QUY ĐỊNH CHUNG</a:t>
            </a:r>
            <a:endParaRPr lang="vi-VN" dirty="0"/>
          </a:p>
        </p:txBody>
      </p:sp>
      <p:sp>
        <p:nvSpPr>
          <p:cNvPr id="3" name="Content Placeholder 2"/>
          <p:cNvSpPr>
            <a:spLocks noGrp="1"/>
          </p:cNvSpPr>
          <p:nvPr>
            <p:ph idx="1"/>
          </p:nvPr>
        </p:nvSpPr>
        <p:spPr>
          <a:xfrm>
            <a:off x="457200" y="838200"/>
            <a:ext cx="8229600" cy="5287963"/>
          </a:xfrm>
        </p:spPr>
        <p:txBody>
          <a:bodyPr/>
          <a:lstStyle/>
          <a:p>
            <a:pPr marL="0" indent="0" algn="just">
              <a:spcBef>
                <a:spcPts val="600"/>
              </a:spcBef>
              <a:spcAft>
                <a:spcPts val="0"/>
              </a:spcAft>
              <a:buNone/>
            </a:pPr>
            <a:r>
              <a:rPr lang="vi-VN" b="1" dirty="0">
                <a:latin typeface="Times New Roman"/>
                <a:ea typeface="Times New Roman"/>
              </a:rPr>
              <a:t>Điều 2. Giải thích từ ngữ</a:t>
            </a:r>
            <a:endParaRPr lang="vi-VN" dirty="0">
              <a:latin typeface="Times New Roman"/>
              <a:ea typeface="Times New Roman"/>
            </a:endParaRPr>
          </a:p>
          <a:p>
            <a:pPr marL="0" indent="0" algn="just">
              <a:spcBef>
                <a:spcPts val="600"/>
              </a:spcBef>
              <a:spcAft>
                <a:spcPts val="0"/>
              </a:spcAft>
              <a:buNone/>
            </a:pPr>
            <a:r>
              <a:rPr lang="vi-VN" dirty="0">
                <a:latin typeface="Times New Roman"/>
                <a:ea typeface="Times New Roman"/>
              </a:rPr>
              <a:t>Trong Thông tư liên tịch này các từ ngữ dưới đây được hiểu như sau:</a:t>
            </a:r>
          </a:p>
          <a:p>
            <a:pPr marL="0" indent="0" algn="just">
              <a:spcBef>
                <a:spcPts val="600"/>
              </a:spcBef>
              <a:spcAft>
                <a:spcPts val="0"/>
              </a:spcAft>
              <a:buNone/>
            </a:pPr>
            <a:r>
              <a:rPr lang="vi-VN" dirty="0">
                <a:latin typeface="Times New Roman"/>
                <a:ea typeface="Times New Roman"/>
              </a:rPr>
              <a:t>1. Vệ sinh trường học là các điều kiện bảo đảm về môi trường, cơ sở vật chất trường, l</a:t>
            </a:r>
            <a:r>
              <a:rPr lang="en-US" dirty="0">
                <a:latin typeface="Times New Roman"/>
                <a:ea typeface="Times New Roman"/>
              </a:rPr>
              <a:t>ớ</a:t>
            </a:r>
            <a:r>
              <a:rPr lang="vi-VN" dirty="0">
                <a:latin typeface="Times New Roman"/>
                <a:ea typeface="Times New Roman"/>
              </a:rPr>
              <a:t>p, trang thiết bị, chế độ vệ sinh dạy học, học tập, tập luyện thể dục, thể thao và chăm sóc sức khỏe trong các trường học.</a:t>
            </a:r>
          </a:p>
          <a:p>
            <a:pPr marL="0" indent="0" algn="just">
              <a:spcBef>
                <a:spcPts val="600"/>
              </a:spcBef>
              <a:spcAft>
                <a:spcPts val="0"/>
              </a:spcAft>
              <a:buNone/>
            </a:pPr>
            <a:r>
              <a:rPr lang="vi-VN" dirty="0">
                <a:latin typeface="Times New Roman"/>
                <a:ea typeface="Times New Roman"/>
              </a:rPr>
              <a:t>2. Bệnh, tật học đường là những bệnh, tật học sinh mắc phải có liên quan đến điều kiện vệ sinh trường học không bảo đảm.</a:t>
            </a:r>
          </a:p>
          <a:p>
            <a:endParaRPr lang="vi-VN" dirty="0"/>
          </a:p>
        </p:txBody>
      </p:sp>
    </p:spTree>
    <p:extLst>
      <p:ext uri="{BB962C8B-B14F-4D97-AF65-F5344CB8AC3E}">
        <p14:creationId xmlns:p14="http://schemas.microsoft.com/office/powerpoint/2010/main" val="1019843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Yêu</a:t>
            </a:r>
            <a:r>
              <a:rPr lang="en-US" sz="4000" dirty="0" smtClean="0"/>
              <a:t> </a:t>
            </a:r>
            <a:r>
              <a:rPr lang="en-US" sz="4000" dirty="0" err="1" smtClean="0"/>
              <a:t>cầu</a:t>
            </a:r>
            <a:r>
              <a:rPr lang="en-US" sz="4000" dirty="0" smtClean="0"/>
              <a:t> </a:t>
            </a:r>
            <a:r>
              <a:rPr lang="en-US" sz="4000" dirty="0" err="1" smtClean="0"/>
              <a:t>về</a:t>
            </a:r>
            <a:r>
              <a:rPr lang="en-US" sz="4000" dirty="0" smtClean="0"/>
              <a:t> </a:t>
            </a:r>
            <a:r>
              <a:rPr lang="en-US" sz="4000" dirty="0" err="1" smtClean="0"/>
              <a:t>nhà</a:t>
            </a:r>
            <a:r>
              <a:rPr lang="en-US" sz="4000" dirty="0" smtClean="0"/>
              <a:t> </a:t>
            </a:r>
            <a:r>
              <a:rPr lang="en-US" sz="4000" dirty="0" err="1" smtClean="0"/>
              <a:t>tiêu</a:t>
            </a:r>
            <a:r>
              <a:rPr lang="en-US" sz="4000" dirty="0" smtClean="0"/>
              <a:t>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8886015"/>
              </p:ext>
            </p:extLst>
          </p:nvPr>
        </p:nvGraphicFramePr>
        <p:xfrm>
          <a:off x="1447800" y="2971800"/>
          <a:ext cx="70104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886200" y="1447800"/>
            <a:ext cx="2278409" cy="1139204"/>
            <a:chOff x="4399601" y="2672"/>
            <a:chExt cx="2278409" cy="1139204"/>
          </a:xfrm>
        </p:grpSpPr>
        <p:sp>
          <p:nvSpPr>
            <p:cNvPr id="6" name="Rounded Rectangle 5"/>
            <p:cNvSpPr/>
            <p:nvPr/>
          </p:nvSpPr>
          <p:spPr>
            <a:xfrm>
              <a:off x="4399601" y="2672"/>
              <a:ext cx="2278409" cy="113920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4432967" y="36038"/>
              <a:ext cx="2211677" cy="107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81280" rIns="121920" bIns="81280" numCol="1" spcCol="1270" anchor="ctr" anchorCtr="0">
              <a:noAutofit/>
            </a:bodyPr>
            <a:lstStyle/>
            <a:p>
              <a:pPr lvl="0" algn="ctr" defTabSz="2844800">
                <a:lnSpc>
                  <a:spcPct val="90000"/>
                </a:lnSpc>
                <a:spcBef>
                  <a:spcPct val="0"/>
                </a:spcBef>
                <a:spcAft>
                  <a:spcPct val="35000"/>
                </a:spcAft>
              </a:pPr>
              <a:endParaRPr lang="en-US" sz="6400" kern="1200"/>
            </a:p>
          </p:txBody>
        </p:sp>
      </p:grpSp>
      <p:sp>
        <p:nvSpPr>
          <p:cNvPr id="8" name="Rectangle 7"/>
          <p:cNvSpPr/>
          <p:nvPr/>
        </p:nvSpPr>
        <p:spPr>
          <a:xfrm>
            <a:off x="4038600" y="1610886"/>
            <a:ext cx="1981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Nhà</a:t>
            </a:r>
            <a:r>
              <a:rPr lang="en-US" sz="2800" dirty="0" smtClean="0"/>
              <a:t> </a:t>
            </a:r>
            <a:r>
              <a:rPr lang="en-US" sz="2800" dirty="0" err="1" smtClean="0"/>
              <a:t>tiêu</a:t>
            </a:r>
            <a:r>
              <a:rPr lang="en-US" sz="2800" dirty="0" smtClean="0"/>
              <a:t> </a:t>
            </a:r>
            <a:endParaRPr lang="en-US" sz="2800" dirty="0"/>
          </a:p>
        </p:txBody>
      </p:sp>
      <p:cxnSp>
        <p:nvCxnSpPr>
          <p:cNvPr id="10" name="Straight Connector 9"/>
          <p:cNvCxnSpPr/>
          <p:nvPr/>
        </p:nvCxnSpPr>
        <p:spPr>
          <a:xfrm>
            <a:off x="4953000" y="2587004"/>
            <a:ext cx="0" cy="8419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24400" y="34290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5770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63563" y="319088"/>
            <a:ext cx="2730500" cy="5238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r>
              <a:rPr lang="en-US" i="1" u="sng"/>
              <a:t>Nhà tiêu tự hoại</a:t>
            </a:r>
            <a:endParaRPr lang="en-US"/>
          </a:p>
        </p:txBody>
      </p:sp>
      <p:sp>
        <p:nvSpPr>
          <p:cNvPr id="16387" name="Text Box 3"/>
          <p:cNvSpPr txBox="1">
            <a:spLocks noChangeArrowheads="1"/>
          </p:cNvSpPr>
          <p:nvPr/>
        </p:nvSpPr>
        <p:spPr bwMode="auto">
          <a:xfrm>
            <a:off x="519113" y="762000"/>
            <a:ext cx="8167687" cy="56435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l"/>
            <a:r>
              <a:rPr lang="en-GB"/>
              <a:t> - </a:t>
            </a:r>
            <a:r>
              <a:rPr lang="en-GB" u="sng"/>
              <a:t>Nguyên tắc</a:t>
            </a:r>
            <a:r>
              <a:rPr lang="en-GB"/>
              <a:t>: </a:t>
            </a:r>
          </a:p>
          <a:p>
            <a:pPr algn="l"/>
            <a:r>
              <a:rPr lang="vi-VN"/>
              <a:t>Phân được tự huỷ trong môt hệ thống kín, nước phân trước khi thải ra hệ thống cống chung, khi đó sẽ không còn trứng giun, sán và các loại vi sinh vật gây bệnh.</a:t>
            </a:r>
          </a:p>
          <a:p>
            <a:pPr algn="l"/>
            <a:r>
              <a:rPr lang="en-GB"/>
              <a:t>  - </a:t>
            </a:r>
            <a:r>
              <a:rPr lang="en-GB" u="sng"/>
              <a:t>Cấu tạo</a:t>
            </a:r>
            <a:r>
              <a:rPr lang="en-GB"/>
              <a:t>: </a:t>
            </a:r>
          </a:p>
          <a:p>
            <a:pPr algn="l"/>
            <a:r>
              <a:rPr lang="vi-VN"/>
              <a:t>      * Bệ ngồi bằng sứ đúc sẵn, đá ga-ni-tô.</a:t>
            </a:r>
          </a:p>
          <a:p>
            <a:pPr algn="l"/>
            <a:r>
              <a:rPr lang="vi-VN"/>
              <a:t>      * Ống xi phông phải đảm bảo: nút nước kín, để ngăn hôi thối và tránh được côn trùng; ruồi, nhặng. Phải có đủ nước dội để đẩy trôi phân. </a:t>
            </a:r>
          </a:p>
          <a:p>
            <a:pPr algn="l"/>
            <a:r>
              <a:rPr lang="vi-VN"/>
              <a:t>      * Bể chứa gồm 3 ngăn:  - 1 Ngăn chứa </a:t>
            </a:r>
          </a:p>
          <a:p>
            <a:pPr algn="l"/>
            <a:r>
              <a:rPr lang="en-US"/>
              <a:t>                                             - 2 Bể lắng I</a:t>
            </a:r>
          </a:p>
          <a:p>
            <a:pPr algn="l"/>
            <a:r>
              <a:rPr lang="en-US"/>
              <a:t>                                             - 3 Bể lắng II</a:t>
            </a:r>
          </a:p>
        </p:txBody>
      </p:sp>
    </p:spTree>
    <p:extLst>
      <p:ext uri="{BB962C8B-B14F-4D97-AF65-F5344CB8AC3E}">
        <p14:creationId xmlns:p14="http://schemas.microsoft.com/office/powerpoint/2010/main" val="373734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strips(downLeft)">
                                      <p:cBhvr>
                                        <p:cTn id="15"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38200" y="681038"/>
            <a:ext cx="7924800" cy="52625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l"/>
            <a:r>
              <a:rPr lang="vi-VN" dirty="0">
                <a:latin typeface="+mn-lt"/>
              </a:rPr>
              <a:t> </a:t>
            </a:r>
            <a:r>
              <a:rPr lang="vi-VN" i="1" u="sng" dirty="0">
                <a:latin typeface="+mn-lt"/>
              </a:rPr>
              <a:t>* Bể chứa gồm 3 ngăn:</a:t>
            </a:r>
            <a:r>
              <a:rPr lang="vi-VN" dirty="0">
                <a:latin typeface="+mn-lt"/>
              </a:rPr>
              <a:t> </a:t>
            </a:r>
          </a:p>
          <a:p>
            <a:pPr algn="l"/>
            <a:r>
              <a:rPr lang="vi-VN" b="1" dirty="0">
                <a:latin typeface="+mn-lt"/>
              </a:rPr>
              <a:t>-1/</a:t>
            </a:r>
            <a:r>
              <a:rPr lang="vi-VN" dirty="0">
                <a:latin typeface="+mn-lt"/>
              </a:rPr>
              <a:t> Ngăn chứa được nối liền với ống xi phông của bệ ngồi, tại ngăn chứa có1 ống thông hơi lên trên mái nhà tiêu, có lỗ để hút phân khi ngăn chứa đầy và phải có nắp đậy kín.</a:t>
            </a:r>
          </a:p>
          <a:p>
            <a:pPr algn="l"/>
            <a:r>
              <a:rPr lang="vi-VN" b="1" dirty="0">
                <a:latin typeface="+mn-lt"/>
              </a:rPr>
              <a:t>- 2/</a:t>
            </a:r>
            <a:r>
              <a:rPr lang="vi-VN" dirty="0">
                <a:latin typeface="+mn-lt"/>
              </a:rPr>
              <a:t> Bể lắng I nối với ngăn chứa bằng 1 - 2 ống khuỷu hình chữ "L" ngược </a:t>
            </a:r>
            <a:r>
              <a:rPr lang="vi-VN" b="1" dirty="0">
                <a:latin typeface="+mn-lt"/>
                <a:sym typeface="Symbol" pitchFamily="18" charset="2"/>
              </a:rPr>
              <a:t></a:t>
            </a:r>
            <a:r>
              <a:rPr lang="vi-VN" dirty="0">
                <a:latin typeface="+mn-lt"/>
                <a:sym typeface="Symbol" pitchFamily="18" charset="2"/>
              </a:rPr>
              <a:t>10cm.          </a:t>
            </a:r>
          </a:p>
          <a:p>
            <a:pPr algn="l"/>
            <a:r>
              <a:rPr lang="vi-VN" b="1" dirty="0">
                <a:latin typeface="+mn-lt"/>
              </a:rPr>
              <a:t>- 3/</a:t>
            </a:r>
            <a:r>
              <a:rPr lang="vi-VN" dirty="0">
                <a:latin typeface="+mn-lt"/>
              </a:rPr>
              <a:t> Bể lắng II thấp hơn bể lắng I  20cm và được nối với bể I cũng bằng 1 - 2 ống khuỷu Chữ "L" ngược </a:t>
            </a:r>
            <a:r>
              <a:rPr lang="vi-VN" b="1" dirty="0">
                <a:latin typeface="+mn-lt"/>
                <a:sym typeface="Symbol" pitchFamily="18" charset="2"/>
              </a:rPr>
              <a:t></a:t>
            </a:r>
            <a:r>
              <a:rPr lang="vi-VN" dirty="0">
                <a:latin typeface="+mn-lt"/>
                <a:sym typeface="Symbol" pitchFamily="18" charset="2"/>
              </a:rPr>
              <a:t>10cm Từ bể lắng II ra ngoài theo hệ thống cống của thành phố hoặc ao hồ, sông,ngòi không sử dụng làm nước sinh hoạt.</a:t>
            </a:r>
            <a:endParaRPr lang="en-US" dirty="0">
              <a:latin typeface="+mn-lt"/>
              <a:sym typeface="Symbol" pitchFamily="18" charset="2"/>
            </a:endParaRPr>
          </a:p>
        </p:txBody>
      </p:sp>
    </p:spTree>
    <p:extLst>
      <p:ext uri="{BB962C8B-B14F-4D97-AF65-F5344CB8AC3E}">
        <p14:creationId xmlns:p14="http://schemas.microsoft.com/office/powerpoint/2010/main" val="3531399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trips(downLeft)">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33" name="Line 77"/>
          <p:cNvSpPr>
            <a:spLocks noChangeShapeType="1"/>
          </p:cNvSpPr>
          <p:nvPr/>
        </p:nvSpPr>
        <p:spPr bwMode="auto">
          <a:xfrm flipH="1">
            <a:off x="4572000" y="2590800"/>
            <a:ext cx="4572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83" name="Line 2"/>
          <p:cNvSpPr>
            <a:spLocks noChangeShapeType="1"/>
          </p:cNvSpPr>
          <p:nvPr/>
        </p:nvSpPr>
        <p:spPr bwMode="auto">
          <a:xfrm>
            <a:off x="990600" y="35052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84" name="Line 3"/>
          <p:cNvSpPr>
            <a:spLocks noChangeShapeType="1"/>
          </p:cNvSpPr>
          <p:nvPr/>
        </p:nvSpPr>
        <p:spPr bwMode="auto">
          <a:xfrm flipH="1">
            <a:off x="533400" y="4038600"/>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85" name="Line 4"/>
          <p:cNvSpPr>
            <a:spLocks noChangeShapeType="1"/>
          </p:cNvSpPr>
          <p:nvPr/>
        </p:nvSpPr>
        <p:spPr bwMode="auto">
          <a:xfrm>
            <a:off x="990600" y="35052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86" name="Arc 8"/>
          <p:cNvSpPr>
            <a:spLocks/>
          </p:cNvSpPr>
          <p:nvPr/>
        </p:nvSpPr>
        <p:spPr bwMode="auto">
          <a:xfrm rot="4509116" flipV="1">
            <a:off x="1562100" y="3467100"/>
            <a:ext cx="533400" cy="45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87" name="Arc 9"/>
          <p:cNvSpPr>
            <a:spLocks/>
          </p:cNvSpPr>
          <p:nvPr/>
        </p:nvSpPr>
        <p:spPr bwMode="auto">
          <a:xfrm flipV="1">
            <a:off x="1981200" y="3505200"/>
            <a:ext cx="304800" cy="228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88" name="Line 14"/>
          <p:cNvSpPr>
            <a:spLocks noChangeShapeType="1"/>
          </p:cNvSpPr>
          <p:nvPr/>
        </p:nvSpPr>
        <p:spPr bwMode="auto">
          <a:xfrm flipV="1">
            <a:off x="3505200" y="9144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89" name="Line 17"/>
          <p:cNvSpPr>
            <a:spLocks noChangeShapeType="1"/>
          </p:cNvSpPr>
          <p:nvPr/>
        </p:nvSpPr>
        <p:spPr bwMode="auto">
          <a:xfrm flipV="1">
            <a:off x="3581400" y="9144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0" name="Line 19"/>
          <p:cNvSpPr>
            <a:spLocks noChangeShapeType="1"/>
          </p:cNvSpPr>
          <p:nvPr/>
        </p:nvSpPr>
        <p:spPr bwMode="auto">
          <a:xfrm flipH="1">
            <a:off x="3048000" y="35052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1" name="Line 20"/>
          <p:cNvSpPr>
            <a:spLocks noChangeShapeType="1"/>
          </p:cNvSpPr>
          <p:nvPr/>
        </p:nvSpPr>
        <p:spPr bwMode="auto">
          <a:xfrm>
            <a:off x="3581400" y="3505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2" name="Line 21"/>
          <p:cNvSpPr>
            <a:spLocks noChangeShapeType="1"/>
          </p:cNvSpPr>
          <p:nvPr/>
        </p:nvSpPr>
        <p:spPr bwMode="auto">
          <a:xfrm>
            <a:off x="3962400" y="33528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3" name="Line 22"/>
          <p:cNvSpPr>
            <a:spLocks noChangeShapeType="1"/>
          </p:cNvSpPr>
          <p:nvPr/>
        </p:nvSpPr>
        <p:spPr bwMode="auto">
          <a:xfrm>
            <a:off x="4724400" y="3429000"/>
            <a:ext cx="3352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4" name="Line 23"/>
          <p:cNvSpPr>
            <a:spLocks noChangeShapeType="1"/>
          </p:cNvSpPr>
          <p:nvPr/>
        </p:nvSpPr>
        <p:spPr bwMode="auto">
          <a:xfrm>
            <a:off x="3962400" y="3352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5" name="Line 24"/>
          <p:cNvSpPr>
            <a:spLocks noChangeShapeType="1"/>
          </p:cNvSpPr>
          <p:nvPr/>
        </p:nvSpPr>
        <p:spPr bwMode="auto">
          <a:xfrm>
            <a:off x="4724400" y="3352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6" name="Line 25"/>
          <p:cNvSpPr>
            <a:spLocks noChangeShapeType="1"/>
          </p:cNvSpPr>
          <p:nvPr/>
        </p:nvSpPr>
        <p:spPr bwMode="auto">
          <a:xfrm>
            <a:off x="3962400" y="3352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7" name="Line 31"/>
          <p:cNvSpPr>
            <a:spLocks noChangeShapeType="1"/>
          </p:cNvSpPr>
          <p:nvPr/>
        </p:nvSpPr>
        <p:spPr bwMode="auto">
          <a:xfrm>
            <a:off x="3048000" y="16764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8" name="Line 33"/>
          <p:cNvSpPr>
            <a:spLocks noChangeShapeType="1"/>
          </p:cNvSpPr>
          <p:nvPr/>
        </p:nvSpPr>
        <p:spPr bwMode="auto">
          <a:xfrm>
            <a:off x="2286000" y="3505200"/>
            <a:ext cx="838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499" name="Line 35"/>
          <p:cNvSpPr>
            <a:spLocks noChangeShapeType="1"/>
          </p:cNvSpPr>
          <p:nvPr/>
        </p:nvSpPr>
        <p:spPr bwMode="auto">
          <a:xfrm>
            <a:off x="3048000" y="4648200"/>
            <a:ext cx="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0" name="Line 37"/>
          <p:cNvSpPr>
            <a:spLocks noChangeShapeType="1"/>
          </p:cNvSpPr>
          <p:nvPr/>
        </p:nvSpPr>
        <p:spPr bwMode="auto">
          <a:xfrm>
            <a:off x="5105400" y="4267200"/>
            <a:ext cx="0" cy="1981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1" name="Line 40"/>
          <p:cNvSpPr>
            <a:spLocks noChangeShapeType="1"/>
          </p:cNvSpPr>
          <p:nvPr/>
        </p:nvSpPr>
        <p:spPr bwMode="auto">
          <a:xfrm>
            <a:off x="7315200" y="4419600"/>
            <a:ext cx="0" cy="1828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2" name="Line 41"/>
          <p:cNvSpPr>
            <a:spLocks noChangeShapeType="1"/>
          </p:cNvSpPr>
          <p:nvPr/>
        </p:nvSpPr>
        <p:spPr bwMode="auto">
          <a:xfrm>
            <a:off x="3048000" y="5791200"/>
            <a:ext cx="20574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3" name="Line 42"/>
          <p:cNvSpPr>
            <a:spLocks noChangeShapeType="1"/>
          </p:cNvSpPr>
          <p:nvPr/>
        </p:nvSpPr>
        <p:spPr bwMode="auto">
          <a:xfrm>
            <a:off x="5105400" y="6248400"/>
            <a:ext cx="3200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4" name="AutoShape 43"/>
          <p:cNvSpPr>
            <a:spLocks noChangeArrowheads="1"/>
          </p:cNvSpPr>
          <p:nvPr/>
        </p:nvSpPr>
        <p:spPr bwMode="auto">
          <a:xfrm>
            <a:off x="7239000" y="3886200"/>
            <a:ext cx="228600" cy="533400"/>
          </a:xfrm>
          <a:custGeom>
            <a:avLst/>
            <a:gdLst>
              <a:gd name="T0" fmla="*/ 1228159734 w 21600"/>
              <a:gd name="T1" fmla="*/ 0 h 21600"/>
              <a:gd name="T2" fmla="*/ 405622506 w 21600"/>
              <a:gd name="T3" fmla="*/ 2147483647 h 21600"/>
              <a:gd name="T4" fmla="*/ 1291225690 w 21600"/>
              <a:gd name="T5" fmla="*/ 2147483647 h 21600"/>
              <a:gd name="T6" fmla="*/ 2079501101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5" name="AutoShape 44"/>
          <p:cNvSpPr>
            <a:spLocks noChangeArrowheads="1"/>
          </p:cNvSpPr>
          <p:nvPr/>
        </p:nvSpPr>
        <p:spPr bwMode="auto">
          <a:xfrm>
            <a:off x="5029200" y="3886200"/>
            <a:ext cx="304800" cy="685800"/>
          </a:xfrm>
          <a:custGeom>
            <a:avLst/>
            <a:gdLst>
              <a:gd name="T0" fmla="*/ 2147483647 w 21600"/>
              <a:gd name="T1" fmla="*/ 0 h 21600"/>
              <a:gd name="T2" fmla="*/ 1709278734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6" name="Line 45"/>
          <p:cNvSpPr>
            <a:spLocks noChangeShapeType="1"/>
          </p:cNvSpPr>
          <p:nvPr/>
        </p:nvSpPr>
        <p:spPr bwMode="auto">
          <a:xfrm flipH="1">
            <a:off x="3048000" y="3886200"/>
            <a:ext cx="4191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7" name="Line 48"/>
          <p:cNvSpPr>
            <a:spLocks noChangeShapeType="1"/>
          </p:cNvSpPr>
          <p:nvPr/>
        </p:nvSpPr>
        <p:spPr bwMode="auto">
          <a:xfrm flipV="1">
            <a:off x="2057400" y="38100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8" name="Line 49"/>
          <p:cNvSpPr>
            <a:spLocks noChangeShapeType="1"/>
          </p:cNvSpPr>
          <p:nvPr/>
        </p:nvSpPr>
        <p:spPr bwMode="auto">
          <a:xfrm flipH="1">
            <a:off x="1905000" y="37338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09" name="Line 50"/>
          <p:cNvSpPr>
            <a:spLocks noChangeShapeType="1"/>
          </p:cNvSpPr>
          <p:nvPr/>
        </p:nvSpPr>
        <p:spPr bwMode="auto">
          <a:xfrm>
            <a:off x="7391400" y="3962400"/>
            <a:ext cx="838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10" name="Line 51"/>
          <p:cNvSpPr>
            <a:spLocks noChangeShapeType="1"/>
          </p:cNvSpPr>
          <p:nvPr/>
        </p:nvSpPr>
        <p:spPr bwMode="auto">
          <a:xfrm flipV="1">
            <a:off x="5105400" y="3429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11" name="Line 52"/>
          <p:cNvSpPr>
            <a:spLocks noChangeShapeType="1"/>
          </p:cNvSpPr>
          <p:nvPr/>
        </p:nvSpPr>
        <p:spPr bwMode="auto">
          <a:xfrm flipH="1" flipV="1">
            <a:off x="7239000" y="3429000"/>
            <a:ext cx="762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12" name="Line 54"/>
          <p:cNvSpPr>
            <a:spLocks noChangeShapeType="1"/>
          </p:cNvSpPr>
          <p:nvPr/>
        </p:nvSpPr>
        <p:spPr bwMode="auto">
          <a:xfrm>
            <a:off x="2209800" y="3810000"/>
            <a:ext cx="914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13" name="Line 55"/>
          <p:cNvSpPr>
            <a:spLocks noChangeShapeType="1"/>
          </p:cNvSpPr>
          <p:nvPr/>
        </p:nvSpPr>
        <p:spPr bwMode="auto">
          <a:xfrm>
            <a:off x="2286000" y="3657600"/>
            <a:ext cx="762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14" name="Line 56"/>
          <p:cNvSpPr>
            <a:spLocks noChangeShapeType="1"/>
          </p:cNvSpPr>
          <p:nvPr/>
        </p:nvSpPr>
        <p:spPr bwMode="auto">
          <a:xfrm>
            <a:off x="3048000" y="4038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5114" name="Text Box 58"/>
          <p:cNvSpPr txBox="1">
            <a:spLocks noChangeArrowheads="1"/>
          </p:cNvSpPr>
          <p:nvPr/>
        </p:nvSpPr>
        <p:spPr bwMode="auto">
          <a:xfrm>
            <a:off x="762000" y="381000"/>
            <a:ext cx="8382000"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b="1" dirty="0" smtClean="0">
                <a:solidFill>
                  <a:srgbClr val="FFFFCC"/>
                </a:solidFill>
                <a:latin typeface="+mn-lt"/>
                <a:cs typeface="+mn-cs"/>
              </a:rPr>
              <a:t>SƠ ĐỒ NHÀ TIÊU TỰ HOẠI</a:t>
            </a:r>
            <a:endParaRPr lang="vi-VN" dirty="0" smtClean="0">
              <a:solidFill>
                <a:srgbClr val="FFFFCC"/>
              </a:solidFill>
              <a:latin typeface="+mn-lt"/>
              <a:cs typeface="+mn-cs"/>
            </a:endParaRPr>
          </a:p>
        </p:txBody>
      </p:sp>
      <p:sp>
        <p:nvSpPr>
          <p:cNvPr id="20516" name="Line 59"/>
          <p:cNvSpPr>
            <a:spLocks noChangeShapeType="1"/>
          </p:cNvSpPr>
          <p:nvPr/>
        </p:nvSpPr>
        <p:spPr bwMode="auto">
          <a:xfrm>
            <a:off x="3124200" y="4114800"/>
            <a:ext cx="51054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5118" name="Text Box 62"/>
          <p:cNvSpPr txBox="1">
            <a:spLocks noChangeArrowheads="1"/>
          </p:cNvSpPr>
          <p:nvPr/>
        </p:nvSpPr>
        <p:spPr bwMode="auto">
          <a:xfrm>
            <a:off x="4682120" y="1369368"/>
            <a:ext cx="1816523"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2400" dirty="0" smtClean="0">
                <a:solidFill>
                  <a:srgbClr val="FFFFCC"/>
                </a:solidFill>
                <a:latin typeface="+mn-lt"/>
                <a:cs typeface="+mn-cs"/>
              </a:rPr>
              <a:t>ống thoát hơi</a:t>
            </a:r>
          </a:p>
        </p:txBody>
      </p:sp>
      <p:sp>
        <p:nvSpPr>
          <p:cNvPr id="45119" name="Line 63"/>
          <p:cNvSpPr>
            <a:spLocks noChangeShapeType="1"/>
          </p:cNvSpPr>
          <p:nvPr/>
        </p:nvSpPr>
        <p:spPr bwMode="auto">
          <a:xfrm flipH="1">
            <a:off x="3657600" y="1676400"/>
            <a:ext cx="8382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5120" name="Text Box 64"/>
          <p:cNvSpPr txBox="1">
            <a:spLocks noChangeArrowheads="1"/>
          </p:cNvSpPr>
          <p:nvPr/>
        </p:nvSpPr>
        <p:spPr bwMode="auto">
          <a:xfrm>
            <a:off x="5113769" y="2283768"/>
            <a:ext cx="1683474"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j-lt"/>
                <a:cs typeface="+mn-cs"/>
              </a:rPr>
              <a:t>Cửa</a:t>
            </a:r>
            <a:r>
              <a:rPr lang="en-US" sz="2400" dirty="0" smtClean="0">
                <a:solidFill>
                  <a:srgbClr val="FFFFCC"/>
                </a:solidFill>
                <a:latin typeface="+mj-lt"/>
                <a:cs typeface="+mn-cs"/>
              </a:rPr>
              <a:t> </a:t>
            </a:r>
            <a:r>
              <a:rPr lang="en-US" sz="2400" dirty="0" err="1" smtClean="0">
                <a:solidFill>
                  <a:srgbClr val="FFFFCC"/>
                </a:solidFill>
                <a:latin typeface="+mj-lt"/>
                <a:cs typeface="+mn-cs"/>
              </a:rPr>
              <a:t>lấy</a:t>
            </a:r>
            <a:r>
              <a:rPr lang="en-US" sz="2400" dirty="0" smtClean="0">
                <a:solidFill>
                  <a:srgbClr val="FFFFCC"/>
                </a:solidFill>
                <a:latin typeface="+mj-lt"/>
                <a:cs typeface="+mn-cs"/>
              </a:rPr>
              <a:t> </a:t>
            </a:r>
            <a:r>
              <a:rPr lang="en-US" sz="2400" dirty="0" err="1" smtClean="0">
                <a:solidFill>
                  <a:srgbClr val="FFFFCC"/>
                </a:solidFill>
                <a:latin typeface="+mj-lt"/>
                <a:cs typeface="+mn-cs"/>
              </a:rPr>
              <a:t>bùn</a:t>
            </a:r>
            <a:endParaRPr lang="en-US" sz="2400" dirty="0" smtClean="0">
              <a:solidFill>
                <a:srgbClr val="FFFFCC"/>
              </a:solidFill>
              <a:latin typeface="+mj-lt"/>
              <a:cs typeface="+mn-cs"/>
            </a:endParaRPr>
          </a:p>
        </p:txBody>
      </p:sp>
      <p:sp>
        <p:nvSpPr>
          <p:cNvPr id="45122" name="Text Box 66"/>
          <p:cNvSpPr txBox="1">
            <a:spLocks noChangeArrowheads="1"/>
          </p:cNvSpPr>
          <p:nvPr/>
        </p:nvSpPr>
        <p:spPr bwMode="auto">
          <a:xfrm>
            <a:off x="622138" y="2694930"/>
            <a:ext cx="1149674"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n-lt"/>
                <a:cs typeface="+mn-cs"/>
              </a:rPr>
              <a:t>Bệ</a:t>
            </a:r>
            <a:r>
              <a:rPr lang="en-US" sz="2400" dirty="0" smtClean="0">
                <a:solidFill>
                  <a:srgbClr val="FFFFCC"/>
                </a:solidFill>
                <a:latin typeface="+mn-lt"/>
                <a:cs typeface="+mn-cs"/>
              </a:rPr>
              <a:t> </a:t>
            </a:r>
            <a:r>
              <a:rPr lang="en-US" sz="2400" dirty="0" err="1" smtClean="0">
                <a:solidFill>
                  <a:srgbClr val="FFFFCC"/>
                </a:solidFill>
                <a:latin typeface="+mn-lt"/>
                <a:cs typeface="+mn-cs"/>
              </a:rPr>
              <a:t>ngồi</a:t>
            </a:r>
            <a:endParaRPr lang="en-US" sz="2400" dirty="0" smtClean="0">
              <a:solidFill>
                <a:srgbClr val="FFFFCC"/>
              </a:solidFill>
              <a:latin typeface="+mn-lt"/>
              <a:cs typeface="+mn-cs"/>
            </a:endParaRPr>
          </a:p>
        </p:txBody>
      </p:sp>
      <p:sp>
        <p:nvSpPr>
          <p:cNvPr id="45123" name="Line 67"/>
          <p:cNvSpPr>
            <a:spLocks noChangeShapeType="1"/>
          </p:cNvSpPr>
          <p:nvPr/>
        </p:nvSpPr>
        <p:spPr bwMode="auto">
          <a:xfrm>
            <a:off x="1828800" y="3048000"/>
            <a:ext cx="6096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5124" name="Text Box 68"/>
          <p:cNvSpPr txBox="1">
            <a:spLocks noChangeArrowheads="1"/>
          </p:cNvSpPr>
          <p:nvPr/>
        </p:nvSpPr>
        <p:spPr bwMode="auto">
          <a:xfrm>
            <a:off x="3373859" y="4798368"/>
            <a:ext cx="1521570"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2400" dirty="0" smtClean="0">
                <a:solidFill>
                  <a:srgbClr val="FFFFCC"/>
                </a:solidFill>
                <a:latin typeface="+mn-lt"/>
                <a:cs typeface="+mn-cs"/>
              </a:rPr>
              <a:t>Ngăn chứa</a:t>
            </a:r>
          </a:p>
        </p:txBody>
      </p:sp>
      <p:sp>
        <p:nvSpPr>
          <p:cNvPr id="45125" name="Text Box 69"/>
          <p:cNvSpPr txBox="1">
            <a:spLocks noChangeArrowheads="1"/>
          </p:cNvSpPr>
          <p:nvPr/>
        </p:nvSpPr>
        <p:spPr bwMode="auto">
          <a:xfrm>
            <a:off x="5252093" y="5026968"/>
            <a:ext cx="1311576"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n-lt"/>
                <a:cs typeface="+mn-cs"/>
              </a:rPr>
              <a:t>Bể</a:t>
            </a:r>
            <a:r>
              <a:rPr lang="en-US" sz="2400" dirty="0" smtClean="0">
                <a:solidFill>
                  <a:srgbClr val="FFFFCC"/>
                </a:solidFill>
                <a:latin typeface="+mn-lt"/>
                <a:cs typeface="+mn-cs"/>
              </a:rPr>
              <a:t> </a:t>
            </a:r>
            <a:r>
              <a:rPr lang="en-US" sz="2400" dirty="0" err="1" smtClean="0">
                <a:solidFill>
                  <a:srgbClr val="FFFFCC"/>
                </a:solidFill>
                <a:latin typeface="+mn-lt"/>
                <a:cs typeface="+mn-cs"/>
              </a:rPr>
              <a:t>lắng</a:t>
            </a:r>
            <a:r>
              <a:rPr lang="en-US" sz="2400" dirty="0" smtClean="0">
                <a:solidFill>
                  <a:srgbClr val="FFFFCC"/>
                </a:solidFill>
                <a:latin typeface="+mn-lt"/>
                <a:cs typeface="+mn-cs"/>
              </a:rPr>
              <a:t> I</a:t>
            </a:r>
          </a:p>
        </p:txBody>
      </p:sp>
      <p:sp>
        <p:nvSpPr>
          <p:cNvPr id="45126" name="Text Box 70"/>
          <p:cNvSpPr txBox="1">
            <a:spLocks noChangeArrowheads="1"/>
          </p:cNvSpPr>
          <p:nvPr/>
        </p:nvSpPr>
        <p:spPr bwMode="auto">
          <a:xfrm>
            <a:off x="7335190" y="5026968"/>
            <a:ext cx="1414170"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en-US" sz="2400" dirty="0" err="1" smtClean="0">
                <a:solidFill>
                  <a:srgbClr val="FFFFCC"/>
                </a:solidFill>
                <a:latin typeface="+mn-lt"/>
                <a:cs typeface="+mn-cs"/>
              </a:rPr>
              <a:t>Bể</a:t>
            </a:r>
            <a:r>
              <a:rPr lang="en-US" sz="2400" dirty="0" smtClean="0">
                <a:solidFill>
                  <a:srgbClr val="FFFFCC"/>
                </a:solidFill>
                <a:latin typeface="+mn-lt"/>
                <a:cs typeface="+mn-cs"/>
              </a:rPr>
              <a:t> </a:t>
            </a:r>
            <a:r>
              <a:rPr lang="en-US" sz="2400" dirty="0" err="1" smtClean="0">
                <a:solidFill>
                  <a:srgbClr val="FFFFCC"/>
                </a:solidFill>
                <a:latin typeface="+mn-lt"/>
                <a:cs typeface="+mn-cs"/>
              </a:rPr>
              <a:t>lắng</a:t>
            </a:r>
            <a:r>
              <a:rPr lang="en-US" sz="2400" dirty="0" smtClean="0">
                <a:solidFill>
                  <a:srgbClr val="FFFFCC"/>
                </a:solidFill>
                <a:latin typeface="+mn-lt"/>
                <a:cs typeface="+mn-cs"/>
              </a:rPr>
              <a:t> II</a:t>
            </a:r>
          </a:p>
        </p:txBody>
      </p:sp>
      <p:sp>
        <p:nvSpPr>
          <p:cNvPr id="20525" name="Rectangle 71"/>
          <p:cNvSpPr>
            <a:spLocks noChangeArrowheads="1"/>
          </p:cNvSpPr>
          <p:nvPr/>
        </p:nvSpPr>
        <p:spPr bwMode="auto">
          <a:xfrm>
            <a:off x="1066800" y="3581400"/>
            <a:ext cx="457200" cy="228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26" name="Rectangle 72"/>
          <p:cNvSpPr>
            <a:spLocks noChangeArrowheads="1"/>
          </p:cNvSpPr>
          <p:nvPr/>
        </p:nvSpPr>
        <p:spPr bwMode="auto">
          <a:xfrm>
            <a:off x="1066800" y="3962400"/>
            <a:ext cx="1752600" cy="533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27" name="Rectangle 73"/>
          <p:cNvSpPr>
            <a:spLocks noChangeArrowheads="1"/>
          </p:cNvSpPr>
          <p:nvPr/>
        </p:nvSpPr>
        <p:spPr bwMode="auto">
          <a:xfrm>
            <a:off x="533400" y="4495800"/>
            <a:ext cx="2514600" cy="12954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28" name="Rectangle 74"/>
          <p:cNvSpPr>
            <a:spLocks noChangeArrowheads="1"/>
          </p:cNvSpPr>
          <p:nvPr/>
        </p:nvSpPr>
        <p:spPr bwMode="auto">
          <a:xfrm>
            <a:off x="609600" y="5867400"/>
            <a:ext cx="25146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29" name="Rectangle 75"/>
          <p:cNvSpPr>
            <a:spLocks noChangeArrowheads="1"/>
          </p:cNvSpPr>
          <p:nvPr/>
        </p:nvSpPr>
        <p:spPr bwMode="auto">
          <a:xfrm>
            <a:off x="609600" y="6172200"/>
            <a:ext cx="4038600" cy="30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30" name="Rectangle 76"/>
          <p:cNvSpPr>
            <a:spLocks noChangeArrowheads="1"/>
          </p:cNvSpPr>
          <p:nvPr/>
        </p:nvSpPr>
        <p:spPr bwMode="auto">
          <a:xfrm>
            <a:off x="5105400" y="6324600"/>
            <a:ext cx="3429000" cy="762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45135" name="Rectangle 79"/>
          <p:cNvSpPr>
            <a:spLocks noChangeArrowheads="1"/>
          </p:cNvSpPr>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
        <p:nvSpPr>
          <p:cNvPr id="20532" name="Line 80"/>
          <p:cNvSpPr>
            <a:spLocks noChangeShapeType="1"/>
          </p:cNvSpPr>
          <p:nvPr/>
        </p:nvSpPr>
        <p:spPr bwMode="auto">
          <a:xfrm>
            <a:off x="3124200" y="4343400"/>
            <a:ext cx="5181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sz="2800" smtClean="0">
              <a:solidFill>
                <a:srgbClr val="FFFFCC"/>
              </a:solidFill>
              <a:cs typeface="+mn-cs"/>
            </a:endParaRPr>
          </a:p>
        </p:txBody>
      </p:sp>
    </p:spTree>
    <p:extLst>
      <p:ext uri="{BB962C8B-B14F-4D97-AF65-F5344CB8AC3E}">
        <p14:creationId xmlns:p14="http://schemas.microsoft.com/office/powerpoint/2010/main" val="1382155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nodePh="1">
                                  <p:stCondLst>
                                    <p:cond delay="0"/>
                                  </p:stCondLst>
                                  <p:endCondLst>
                                    <p:cond evt="begin" delay="0">
                                      <p:tn val="5"/>
                                    </p:cond>
                                  </p:endCondLst>
                                  <p:childTnLst>
                                    <p:set>
                                      <p:cBhvr>
                                        <p:cTn id="6" dur="1000">
                                          <p:stCondLst>
                                            <p:cond delay="0"/>
                                          </p:stCondLst>
                                        </p:cTn>
                                        <p:tgtEl>
                                          <p:spTgt spid="451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8" fill="hold" grpId="0" nodeType="clickEffect">
                                  <p:stCondLst>
                                    <p:cond delay="0"/>
                                  </p:stCondLst>
                                  <p:iterate type="lt">
                                    <p:tmPct val="100000"/>
                                  </p:iterate>
                                  <p:childTnLst>
                                    <p:set>
                                      <p:cBhvr>
                                        <p:cTn id="10" dur="1" fill="hold">
                                          <p:stCondLst>
                                            <p:cond delay="0"/>
                                          </p:stCondLst>
                                        </p:cTn>
                                        <p:tgtEl>
                                          <p:spTgt spid="45114"/>
                                        </p:tgtEl>
                                        <p:attrNameLst>
                                          <p:attrName>style.visibility</p:attrName>
                                        </p:attrNameLst>
                                      </p:cBhvr>
                                      <p:to>
                                        <p:strVal val="visible"/>
                                      </p:to>
                                    </p:set>
                                    <p:animEffect transition="in" filter="slide(fromLeft)">
                                      <p:cBhvr>
                                        <p:cTn id="11" dur="75"/>
                                        <p:tgtEl>
                                          <p:spTgt spid="451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iterate type="lt">
                                    <p:tmPct val="100000"/>
                                  </p:iterate>
                                  <p:childTnLst>
                                    <p:set>
                                      <p:cBhvr>
                                        <p:cTn id="15" dur="1" fill="hold">
                                          <p:stCondLst>
                                            <p:cond delay="0"/>
                                          </p:stCondLst>
                                        </p:cTn>
                                        <p:tgtEl>
                                          <p:spTgt spid="45118"/>
                                        </p:tgtEl>
                                        <p:attrNameLst>
                                          <p:attrName>style.visibility</p:attrName>
                                        </p:attrNameLst>
                                      </p:cBhvr>
                                      <p:to>
                                        <p:strVal val="visible"/>
                                      </p:to>
                                    </p:set>
                                    <p:anim calcmode="lin" valueType="num">
                                      <p:cBhvr additive="base">
                                        <p:cTn id="16" dur="75" fill="hold"/>
                                        <p:tgtEl>
                                          <p:spTgt spid="45118"/>
                                        </p:tgtEl>
                                        <p:attrNameLst>
                                          <p:attrName>ppt_x</p:attrName>
                                        </p:attrNameLst>
                                      </p:cBhvr>
                                      <p:tavLst>
                                        <p:tav tm="0">
                                          <p:val>
                                            <p:strVal val="1+#ppt_w/2"/>
                                          </p:val>
                                        </p:tav>
                                        <p:tav tm="100000">
                                          <p:val>
                                            <p:strVal val="#ppt_x"/>
                                          </p:val>
                                        </p:tav>
                                      </p:tavLst>
                                    </p:anim>
                                    <p:anim calcmode="lin" valueType="num">
                                      <p:cBhvr additive="base">
                                        <p:cTn id="17" dur="75" fill="hold"/>
                                        <p:tgtEl>
                                          <p:spTgt spid="4511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5119"/>
                                        </p:tgtEl>
                                        <p:attrNameLst>
                                          <p:attrName>style.visibility</p:attrName>
                                        </p:attrNameLst>
                                      </p:cBhvr>
                                      <p:to>
                                        <p:strVal val="visible"/>
                                      </p:to>
                                    </p:set>
                                    <p:anim calcmode="lin" valueType="num">
                                      <p:cBhvr additive="base">
                                        <p:cTn id="22" dur="500" fill="hold"/>
                                        <p:tgtEl>
                                          <p:spTgt spid="45119"/>
                                        </p:tgtEl>
                                        <p:attrNameLst>
                                          <p:attrName>ppt_x</p:attrName>
                                        </p:attrNameLst>
                                      </p:cBhvr>
                                      <p:tavLst>
                                        <p:tav tm="0">
                                          <p:val>
                                            <p:strVal val="1+#ppt_w/2"/>
                                          </p:val>
                                        </p:tav>
                                        <p:tav tm="100000">
                                          <p:val>
                                            <p:strVal val="#ppt_x"/>
                                          </p:val>
                                        </p:tav>
                                      </p:tavLst>
                                    </p:anim>
                                    <p:anim calcmode="lin" valueType="num">
                                      <p:cBhvr additive="base">
                                        <p:cTn id="23" dur="500" fill="hold"/>
                                        <p:tgtEl>
                                          <p:spTgt spid="45119"/>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8" fill="hold" grpId="0" nodeType="clickEffect">
                                  <p:stCondLst>
                                    <p:cond delay="0"/>
                                  </p:stCondLst>
                                  <p:iterate type="lt">
                                    <p:tmPct val="100000"/>
                                  </p:iterate>
                                  <p:childTnLst>
                                    <p:set>
                                      <p:cBhvr>
                                        <p:cTn id="27" dur="1" fill="hold">
                                          <p:stCondLst>
                                            <p:cond delay="0"/>
                                          </p:stCondLst>
                                        </p:cTn>
                                        <p:tgtEl>
                                          <p:spTgt spid="45120"/>
                                        </p:tgtEl>
                                        <p:attrNameLst>
                                          <p:attrName>style.visibility</p:attrName>
                                        </p:attrNameLst>
                                      </p:cBhvr>
                                      <p:to>
                                        <p:strVal val="visible"/>
                                      </p:to>
                                    </p:set>
                                    <p:animEffect transition="in" filter="slide(fromLeft)">
                                      <p:cBhvr>
                                        <p:cTn id="28" dur="75"/>
                                        <p:tgtEl>
                                          <p:spTgt spid="451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45133"/>
                                        </p:tgtEl>
                                        <p:attrNameLst>
                                          <p:attrName>style.visibility</p:attrName>
                                        </p:attrNameLst>
                                      </p:cBhvr>
                                      <p:to>
                                        <p:strVal val="visible"/>
                                      </p:to>
                                    </p:set>
                                    <p:anim calcmode="lin" valueType="num">
                                      <p:cBhvr additive="base">
                                        <p:cTn id="33" dur="500" fill="hold"/>
                                        <p:tgtEl>
                                          <p:spTgt spid="45133"/>
                                        </p:tgtEl>
                                        <p:attrNameLst>
                                          <p:attrName>ppt_x</p:attrName>
                                        </p:attrNameLst>
                                      </p:cBhvr>
                                      <p:tavLst>
                                        <p:tav tm="0">
                                          <p:val>
                                            <p:strVal val="1+#ppt_w/2"/>
                                          </p:val>
                                        </p:tav>
                                        <p:tav tm="100000">
                                          <p:val>
                                            <p:strVal val="#ppt_x"/>
                                          </p:val>
                                        </p:tav>
                                      </p:tavLst>
                                    </p:anim>
                                    <p:anim calcmode="lin" valueType="num">
                                      <p:cBhvr additive="base">
                                        <p:cTn id="34" dur="500" fill="hold"/>
                                        <p:tgtEl>
                                          <p:spTgt spid="45133"/>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8" fill="hold" grpId="0" nodeType="clickEffect">
                                  <p:stCondLst>
                                    <p:cond delay="0"/>
                                  </p:stCondLst>
                                  <p:iterate type="lt">
                                    <p:tmPct val="100000"/>
                                  </p:iterate>
                                  <p:childTnLst>
                                    <p:set>
                                      <p:cBhvr>
                                        <p:cTn id="38" dur="1" fill="hold">
                                          <p:stCondLst>
                                            <p:cond delay="0"/>
                                          </p:stCondLst>
                                        </p:cTn>
                                        <p:tgtEl>
                                          <p:spTgt spid="45122"/>
                                        </p:tgtEl>
                                        <p:attrNameLst>
                                          <p:attrName>style.visibility</p:attrName>
                                        </p:attrNameLst>
                                      </p:cBhvr>
                                      <p:to>
                                        <p:strVal val="visible"/>
                                      </p:to>
                                    </p:set>
                                    <p:animEffect transition="in" filter="slide(fromLeft)">
                                      <p:cBhvr>
                                        <p:cTn id="39" dur="75"/>
                                        <p:tgtEl>
                                          <p:spTgt spid="4512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45123"/>
                                        </p:tgtEl>
                                        <p:attrNameLst>
                                          <p:attrName>style.visibility</p:attrName>
                                        </p:attrNameLst>
                                      </p:cBhvr>
                                      <p:to>
                                        <p:strVal val="visible"/>
                                      </p:to>
                                    </p:set>
                                    <p:anim calcmode="lin" valueType="num">
                                      <p:cBhvr additive="base">
                                        <p:cTn id="44" dur="500" fill="hold"/>
                                        <p:tgtEl>
                                          <p:spTgt spid="45123"/>
                                        </p:tgtEl>
                                        <p:attrNameLst>
                                          <p:attrName>ppt_x</p:attrName>
                                        </p:attrNameLst>
                                      </p:cBhvr>
                                      <p:tavLst>
                                        <p:tav tm="0">
                                          <p:val>
                                            <p:strVal val="0-#ppt_w/2"/>
                                          </p:val>
                                        </p:tav>
                                        <p:tav tm="100000">
                                          <p:val>
                                            <p:strVal val="#ppt_x"/>
                                          </p:val>
                                        </p:tav>
                                      </p:tavLst>
                                    </p:anim>
                                    <p:anim calcmode="lin" valueType="num">
                                      <p:cBhvr additive="base">
                                        <p:cTn id="45" dur="500" fill="hold"/>
                                        <p:tgtEl>
                                          <p:spTgt spid="45123"/>
                                        </p:tgtEl>
                                        <p:attrNameLst>
                                          <p:attrName>ppt_y</p:attrName>
                                        </p:attrNameLst>
                                      </p:cBhvr>
                                      <p:tavLst>
                                        <p:tav tm="0">
                                          <p:val>
                                            <p:strVal val="0-#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8" fill="hold" grpId="0" nodeType="clickEffect">
                                  <p:stCondLst>
                                    <p:cond delay="0"/>
                                  </p:stCondLst>
                                  <p:iterate type="lt">
                                    <p:tmPct val="100000"/>
                                  </p:iterate>
                                  <p:childTnLst>
                                    <p:set>
                                      <p:cBhvr>
                                        <p:cTn id="49" dur="1" fill="hold">
                                          <p:stCondLst>
                                            <p:cond delay="0"/>
                                          </p:stCondLst>
                                        </p:cTn>
                                        <p:tgtEl>
                                          <p:spTgt spid="45124"/>
                                        </p:tgtEl>
                                        <p:attrNameLst>
                                          <p:attrName>style.visibility</p:attrName>
                                        </p:attrNameLst>
                                      </p:cBhvr>
                                      <p:to>
                                        <p:strVal val="visible"/>
                                      </p:to>
                                    </p:set>
                                    <p:animEffect transition="in" filter="slide(fromLeft)">
                                      <p:cBhvr>
                                        <p:cTn id="50" dur="75"/>
                                        <p:tgtEl>
                                          <p:spTgt spid="451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1" fill="hold" grpId="0" nodeType="clickEffect">
                                  <p:stCondLst>
                                    <p:cond delay="0"/>
                                  </p:stCondLst>
                                  <p:iterate type="lt">
                                    <p:tmPct val="100000"/>
                                  </p:iterate>
                                  <p:childTnLst>
                                    <p:set>
                                      <p:cBhvr>
                                        <p:cTn id="54" dur="1" fill="hold">
                                          <p:stCondLst>
                                            <p:cond delay="0"/>
                                          </p:stCondLst>
                                        </p:cTn>
                                        <p:tgtEl>
                                          <p:spTgt spid="45125"/>
                                        </p:tgtEl>
                                        <p:attrNameLst>
                                          <p:attrName>style.visibility</p:attrName>
                                        </p:attrNameLst>
                                      </p:cBhvr>
                                      <p:to>
                                        <p:strVal val="visible"/>
                                      </p:to>
                                    </p:set>
                                    <p:animEffect transition="in" filter="slide(fromTop)">
                                      <p:cBhvr>
                                        <p:cTn id="55" dur="75"/>
                                        <p:tgtEl>
                                          <p:spTgt spid="4512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8" fill="hold" grpId="0" nodeType="clickEffect">
                                  <p:stCondLst>
                                    <p:cond delay="0"/>
                                  </p:stCondLst>
                                  <p:iterate type="lt">
                                    <p:tmPct val="100000"/>
                                  </p:iterate>
                                  <p:childTnLst>
                                    <p:set>
                                      <p:cBhvr>
                                        <p:cTn id="59" dur="1" fill="hold">
                                          <p:stCondLst>
                                            <p:cond delay="0"/>
                                          </p:stCondLst>
                                        </p:cTn>
                                        <p:tgtEl>
                                          <p:spTgt spid="45126"/>
                                        </p:tgtEl>
                                        <p:attrNameLst>
                                          <p:attrName>style.visibility</p:attrName>
                                        </p:attrNameLst>
                                      </p:cBhvr>
                                      <p:to>
                                        <p:strVal val="visible"/>
                                      </p:to>
                                    </p:set>
                                    <p:animEffect transition="in" filter="slide(fromLeft)">
                                      <p:cBhvr>
                                        <p:cTn id="60" dur="75"/>
                                        <p:tgtEl>
                                          <p:spTgt spid="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33" grpId="0" animBg="1"/>
      <p:bldP spid="45114" grpId="0" autoUpdateAnimBg="0"/>
      <p:bldP spid="45118" grpId="0" autoUpdateAnimBg="0"/>
      <p:bldP spid="45119" grpId="0" animBg="1"/>
      <p:bldP spid="45120" grpId="0" autoUpdateAnimBg="0"/>
      <p:bldP spid="45122" grpId="0" autoUpdateAnimBg="0"/>
      <p:bldP spid="45123" grpId="0" animBg="1"/>
      <p:bldP spid="45124" grpId="0" autoUpdateAnimBg="0"/>
      <p:bldP spid="45125" grpId="0" autoUpdateAnimBg="0"/>
      <p:bldP spid="45126" grpId="0" autoUpdateAnimBg="0"/>
      <p:bldP spid="4513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lstStyle/>
          <a:p>
            <a:pPr marL="0" marR="0" indent="0" algn="just">
              <a:lnSpc>
                <a:spcPct val="115000"/>
              </a:lnSpc>
              <a:spcBef>
                <a:spcPts val="1200"/>
              </a:spcBef>
              <a:spcAft>
                <a:spcPts val="1200"/>
              </a:spcAft>
              <a:buNone/>
            </a:pPr>
            <a:r>
              <a:rPr lang="pt-BR" sz="2400" b="1" dirty="0">
                <a:solidFill>
                  <a:srgbClr val="000000"/>
                </a:solidFill>
                <a:latin typeface="Times New Roman"/>
                <a:ea typeface="Times New Roman"/>
              </a:rPr>
              <a:t>Yêu cầu về vệ sinh trong sử dụng và bảo quản:</a:t>
            </a:r>
            <a:endParaRPr lang="en-US" sz="2400" b="1" dirty="0">
              <a:latin typeface="Times New Roman"/>
              <a:ea typeface="Times New Roman"/>
            </a:endParaRPr>
          </a:p>
          <a:p>
            <a:pPr marR="0" algn="just">
              <a:lnSpc>
                <a:spcPct val="150000"/>
              </a:lnSpc>
              <a:spcBef>
                <a:spcPts val="0"/>
              </a:spcBef>
              <a:spcAft>
                <a:spcPts val="0"/>
              </a:spcAft>
              <a:buFont typeface="Times New Roman" pitchFamily="18" charset="0"/>
              <a:buChar char="-"/>
            </a:pPr>
            <a:r>
              <a:rPr lang="pt-BR" sz="2200" dirty="0" smtClean="0">
                <a:solidFill>
                  <a:srgbClr val="000000"/>
                </a:solidFill>
                <a:latin typeface="+mj-lt"/>
                <a:ea typeface="Times New Roman"/>
              </a:rPr>
              <a:t>Sàn </a:t>
            </a:r>
            <a:r>
              <a:rPr lang="pt-BR" sz="2200" dirty="0">
                <a:solidFill>
                  <a:srgbClr val="000000"/>
                </a:solidFill>
                <a:latin typeface="+mj-lt"/>
                <a:ea typeface="Times New Roman"/>
              </a:rPr>
              <a:t>nhà tiêu, bệ xí sạch, không dính đọng phân, nước </a:t>
            </a:r>
            <a:r>
              <a:rPr lang="pt-BR" sz="2200" dirty="0" smtClean="0">
                <a:solidFill>
                  <a:srgbClr val="000000"/>
                </a:solidFill>
                <a:latin typeface="+mj-lt"/>
                <a:ea typeface="Times New Roman"/>
              </a:rPr>
              <a:t>tiểu;</a:t>
            </a:r>
            <a:endParaRPr lang="en-US" sz="2200" dirty="0" smtClean="0">
              <a:latin typeface="+mj-lt"/>
              <a:ea typeface="Times New Roman"/>
            </a:endParaRPr>
          </a:p>
          <a:p>
            <a:pPr marR="0" algn="just">
              <a:lnSpc>
                <a:spcPct val="150000"/>
              </a:lnSpc>
              <a:spcBef>
                <a:spcPts val="0"/>
              </a:spcBef>
              <a:spcAft>
                <a:spcPts val="0"/>
              </a:spcAft>
              <a:buFont typeface="Times New Roman" pitchFamily="18" charset="0"/>
              <a:buChar char="-"/>
            </a:pPr>
            <a:r>
              <a:rPr lang="pt-BR" sz="2200" dirty="0" smtClean="0">
                <a:solidFill>
                  <a:srgbClr val="000000"/>
                </a:solidFill>
                <a:latin typeface="+mj-lt"/>
                <a:ea typeface="Times New Roman"/>
              </a:rPr>
              <a:t>Không có mùi hôi, thối; không có ruồi, nhặng, gián trong nhà tiêu;</a:t>
            </a:r>
            <a:endParaRPr lang="en-US" sz="2200" dirty="0" smtClean="0">
              <a:latin typeface="+mj-lt"/>
              <a:ea typeface="Times New Roman"/>
            </a:endParaRPr>
          </a:p>
          <a:p>
            <a:pPr marR="0" algn="just">
              <a:lnSpc>
                <a:spcPct val="150000"/>
              </a:lnSpc>
              <a:spcBef>
                <a:spcPts val="0"/>
              </a:spcBef>
              <a:spcAft>
                <a:spcPts val="0"/>
              </a:spcAft>
              <a:buFont typeface="Times New Roman" pitchFamily="18" charset="0"/>
              <a:buChar char="-"/>
            </a:pPr>
            <a:r>
              <a:rPr lang="pt-BR" sz="2200" dirty="0" smtClean="0">
                <a:solidFill>
                  <a:srgbClr val="000000"/>
                </a:solidFill>
                <a:latin typeface="+mj-lt"/>
                <a:ea typeface="Times New Roman"/>
              </a:rPr>
              <a:t>Có </a:t>
            </a:r>
            <a:r>
              <a:rPr lang="pt-BR" sz="2200" dirty="0">
                <a:solidFill>
                  <a:srgbClr val="000000"/>
                </a:solidFill>
                <a:latin typeface="+mj-lt"/>
                <a:ea typeface="Times New Roman"/>
              </a:rPr>
              <a:t>đủ nước dội; dụng cụ chứa nước dội không có bọ gậy;</a:t>
            </a:r>
            <a:endParaRPr lang="en-US" sz="2200" dirty="0">
              <a:latin typeface="+mj-lt"/>
              <a:ea typeface="Times New Roman"/>
            </a:endParaRPr>
          </a:p>
          <a:p>
            <a:pPr marR="0" algn="just">
              <a:lnSpc>
                <a:spcPct val="150000"/>
              </a:lnSpc>
              <a:spcBef>
                <a:spcPts val="0"/>
              </a:spcBef>
              <a:spcAft>
                <a:spcPts val="0"/>
              </a:spcAft>
              <a:buFont typeface="Times New Roman" pitchFamily="18" charset="0"/>
              <a:buChar char="-"/>
            </a:pPr>
            <a:r>
              <a:rPr lang="pt-BR" sz="2200" dirty="0" smtClean="0">
                <a:solidFill>
                  <a:srgbClr val="000000"/>
                </a:solidFill>
                <a:latin typeface="+mj-lt"/>
                <a:ea typeface="Times New Roman"/>
              </a:rPr>
              <a:t>Giấy </a:t>
            </a:r>
            <a:r>
              <a:rPr lang="pt-BR" sz="2200" dirty="0">
                <a:solidFill>
                  <a:srgbClr val="000000"/>
                </a:solidFill>
                <a:latin typeface="+mj-lt"/>
                <a:ea typeface="Times New Roman"/>
              </a:rPr>
              <a:t>vệ sinh sau khi sử dụng bỏ vào lỗ tiêu (nếu là giấy tự tiêu) hoặc bỏ vào dụng cụ chứa giấy bẩn có nắp đậy;</a:t>
            </a:r>
            <a:endParaRPr lang="en-US" sz="2200" dirty="0">
              <a:latin typeface="+mj-lt"/>
              <a:ea typeface="Times New Roman"/>
            </a:endParaRPr>
          </a:p>
          <a:p>
            <a:pPr marR="0" algn="just">
              <a:lnSpc>
                <a:spcPct val="150000"/>
              </a:lnSpc>
              <a:spcBef>
                <a:spcPts val="0"/>
              </a:spcBef>
              <a:spcAft>
                <a:spcPts val="0"/>
              </a:spcAft>
              <a:buFont typeface="Times New Roman" pitchFamily="18" charset="0"/>
              <a:buChar char="-"/>
            </a:pPr>
            <a:r>
              <a:rPr lang="pt-BR" sz="2200" dirty="0" smtClean="0">
                <a:solidFill>
                  <a:srgbClr val="000000"/>
                </a:solidFill>
                <a:latin typeface="+mj-lt"/>
                <a:ea typeface="Times New Roman"/>
              </a:rPr>
              <a:t>Nước </a:t>
            </a:r>
            <a:r>
              <a:rPr lang="pt-BR" sz="2200" dirty="0">
                <a:solidFill>
                  <a:srgbClr val="000000"/>
                </a:solidFill>
                <a:latin typeface="+mj-lt"/>
                <a:ea typeface="Times New Roman"/>
              </a:rPr>
              <a:t>sát trùng không được đổ vào lỗ tiêu;</a:t>
            </a:r>
            <a:endParaRPr lang="en-US" sz="2200" dirty="0">
              <a:latin typeface="+mj-lt"/>
              <a:ea typeface="Times New Roman"/>
            </a:endParaRPr>
          </a:p>
          <a:p>
            <a:pPr marR="0" algn="just">
              <a:lnSpc>
                <a:spcPct val="150000"/>
              </a:lnSpc>
              <a:spcBef>
                <a:spcPts val="0"/>
              </a:spcBef>
              <a:spcAft>
                <a:spcPts val="0"/>
              </a:spcAft>
              <a:buFont typeface="Times New Roman" pitchFamily="18" charset="0"/>
              <a:buChar char="-"/>
            </a:pPr>
            <a:r>
              <a:rPr lang="pt-BR" sz="2200" dirty="0" smtClean="0">
                <a:solidFill>
                  <a:srgbClr val="000000"/>
                </a:solidFill>
                <a:latin typeface="+mj-lt"/>
                <a:ea typeface="Times New Roman"/>
              </a:rPr>
              <a:t>Phân </a:t>
            </a:r>
            <a:r>
              <a:rPr lang="pt-BR" sz="2200" dirty="0">
                <a:solidFill>
                  <a:srgbClr val="000000"/>
                </a:solidFill>
                <a:latin typeface="+mj-lt"/>
                <a:ea typeface="Times New Roman"/>
              </a:rPr>
              <a:t>bùn phải được lấy khi đầy; bảo đảm vệ sinh trong quá trình lấy, vận chuyển phân bùn.</a:t>
            </a:r>
            <a:endParaRPr lang="en-US" sz="2200" dirty="0">
              <a:latin typeface="+mj-lt"/>
              <a:ea typeface="Times New Roman"/>
            </a:endParaRPr>
          </a:p>
          <a:p>
            <a:endParaRPr lang="en-US" dirty="0"/>
          </a:p>
        </p:txBody>
      </p:sp>
    </p:spTree>
    <p:extLst>
      <p:ext uri="{BB962C8B-B14F-4D97-AF65-F5344CB8AC3E}">
        <p14:creationId xmlns:p14="http://schemas.microsoft.com/office/powerpoint/2010/main" val="16981219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7060" y="2819400"/>
            <a:ext cx="9126940" cy="914400"/>
          </a:xfrm>
          <a:solidFill>
            <a:srgbClr val="FF0000"/>
          </a:solidFill>
        </p:spPr>
        <p:txBody>
          <a:bodyPr/>
          <a:lstStyle/>
          <a:p>
            <a:pPr marL="0" indent="0" algn="ctr">
              <a:buNone/>
            </a:pPr>
            <a:r>
              <a:rPr lang="en-US" sz="4400" b="1" dirty="0" smtClean="0">
                <a:solidFill>
                  <a:srgbClr val="002060"/>
                </a:solidFill>
                <a:latin typeface="Times New Roman" pitchFamily="18" charset="0"/>
                <a:cs typeface="Times New Roman" pitchFamily="18" charset="0"/>
              </a:rPr>
              <a:t>THU GOM CHẤT THẢI </a:t>
            </a:r>
            <a:endParaRPr lang="en-US" sz="4400" b="1" dirty="0">
              <a:solidFill>
                <a:srgbClr val="002060"/>
              </a:solidFill>
              <a:latin typeface="Times New Roman" pitchFamily="18" charset="0"/>
              <a:cs typeface="Times New Roman" pitchFamily="18" charset="0"/>
            </a:endParaRPr>
          </a:p>
        </p:txBody>
      </p:sp>
      <p:pic>
        <p:nvPicPr>
          <p:cNvPr id="34818" name="Picture 2" descr="C:\Users\QuangTran\Desktop\tải xuố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 y="-3128"/>
            <a:ext cx="4478740" cy="2822528"/>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3" descr="C:\Users\QuangTran\Desktop\phan-loai-rac-thai-y-te-co-y-nghia-nhu-the-nao-trong-viec-xu-l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5" y="3711551"/>
            <a:ext cx="4446895" cy="2997177"/>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C:\Users\QuangTran\Desktop\105d5063900t59905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3711551"/>
            <a:ext cx="452764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C:\Users\QuangTran\Desktop\tải xuố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4958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6007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Thu </a:t>
            </a:r>
            <a:r>
              <a:rPr lang="en-US" dirty="0" err="1" smtClean="0">
                <a:solidFill>
                  <a:srgbClr val="C00000"/>
                </a:solidFill>
              </a:rPr>
              <a:t>gom</a:t>
            </a:r>
            <a:r>
              <a:rPr lang="en-US" dirty="0" smtClean="0">
                <a:solidFill>
                  <a:srgbClr val="C00000"/>
                </a:solidFill>
              </a:rPr>
              <a:t> </a:t>
            </a:r>
            <a:r>
              <a:rPr lang="en-US" dirty="0" err="1" smtClean="0">
                <a:solidFill>
                  <a:srgbClr val="C00000"/>
                </a:solidFill>
              </a:rPr>
              <a:t>chất</a:t>
            </a:r>
            <a:r>
              <a:rPr lang="en-US" dirty="0" smtClean="0">
                <a:solidFill>
                  <a:srgbClr val="C00000"/>
                </a:solidFill>
              </a:rPr>
              <a:t> </a:t>
            </a:r>
            <a:r>
              <a:rPr lang="en-US" dirty="0" err="1" smtClean="0">
                <a:solidFill>
                  <a:srgbClr val="C00000"/>
                </a:solidFill>
              </a:rPr>
              <a:t>thải</a:t>
            </a:r>
            <a:r>
              <a:rPr lang="en-US" dirty="0" smtClean="0">
                <a:solidFill>
                  <a:srgbClr val="C00000"/>
                </a:solidFill>
              </a:rPr>
              <a:t> </a:t>
            </a:r>
            <a:endParaRPr lang="en-US" dirty="0">
              <a:solidFill>
                <a:srgbClr val="C00000"/>
              </a:solidFill>
            </a:endParaRPr>
          </a:p>
        </p:txBody>
      </p:sp>
      <p:sp>
        <p:nvSpPr>
          <p:cNvPr id="3" name="Content Placeholder 2"/>
          <p:cNvSpPr>
            <a:spLocks noGrp="1"/>
          </p:cNvSpPr>
          <p:nvPr>
            <p:ph idx="1"/>
          </p:nvPr>
        </p:nvSpPr>
        <p:spPr>
          <a:xfrm>
            <a:off x="457200" y="990600"/>
            <a:ext cx="5562600" cy="5638800"/>
          </a:xfrm>
        </p:spPr>
        <p:txBody>
          <a:bodyPr/>
          <a:lstStyle/>
          <a:p>
            <a:pPr algn="just">
              <a:lnSpc>
                <a:spcPts val="3500"/>
              </a:lnSpc>
              <a:spcBef>
                <a:spcPts val="0"/>
              </a:spcBef>
            </a:pPr>
            <a:r>
              <a:rPr lang="vi-VN" sz="2400" dirty="0"/>
              <a:t>Trường học phải có hệ thống cống rãnh thoát nước mưa, nước thải sinh hoạt, không để nước ứ đọng xung quanh trường lớp; có hệ thống thoát nước riêng cho khu vực phòng thí nghiệm, cơ sở thực hành, phòng y </a:t>
            </a:r>
            <a:r>
              <a:rPr lang="vi-VN" sz="2400" dirty="0" smtClean="0"/>
              <a:t>tế</a:t>
            </a:r>
            <a:r>
              <a:rPr lang="en-US" sz="2400" dirty="0" smtClean="0"/>
              <a:t>…</a:t>
            </a:r>
          </a:p>
          <a:p>
            <a:pPr algn="just">
              <a:lnSpc>
                <a:spcPts val="3500"/>
              </a:lnSpc>
              <a:spcBef>
                <a:spcPts val="0"/>
              </a:spcBef>
            </a:pPr>
            <a:r>
              <a:rPr lang="vi-VN" sz="2400" dirty="0" smtClean="0"/>
              <a:t>Các </a:t>
            </a:r>
            <a:r>
              <a:rPr lang="vi-VN" sz="2400" dirty="0"/>
              <a:t>trường học hợp đồng với các cơ sở đủ điều kiện thu gom, xử lý chất thải, rác thải sinh hoạt. Trường hợp trường học tự thu gom, xử lý thì phải </a:t>
            </a:r>
            <a:r>
              <a:rPr lang="vi-VN" sz="2400" dirty="0" smtClean="0"/>
              <a:t>bảo </a:t>
            </a:r>
            <a:r>
              <a:rPr lang="vi-VN" sz="2400" dirty="0"/>
              <a:t>đảm theo quy </a:t>
            </a:r>
            <a:r>
              <a:rPr lang="vi-VN" sz="2400" dirty="0" smtClean="0"/>
              <a:t>định</a:t>
            </a:r>
            <a:r>
              <a:rPr lang="en-US" sz="2400" dirty="0" smtClean="0"/>
              <a:t>.</a:t>
            </a:r>
          </a:p>
        </p:txBody>
      </p:sp>
      <p:pic>
        <p:nvPicPr>
          <p:cNvPr id="35842" name="Picture 2" descr="C:\Users\QuangTran\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488" y="1371600"/>
            <a:ext cx="3124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6216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9155"/>
            <a:ext cx="5943600" cy="6661245"/>
          </a:xfrm>
        </p:spPr>
        <p:txBody>
          <a:bodyPr/>
          <a:lstStyle/>
          <a:p>
            <a:pPr algn="just">
              <a:lnSpc>
                <a:spcPts val="3500"/>
              </a:lnSpc>
              <a:spcBef>
                <a:spcPts val="0"/>
              </a:spcBef>
            </a:pPr>
            <a:r>
              <a:rPr lang="vi-VN" sz="2300" dirty="0"/>
              <a:t>Có thùng đựng và phân loại rác thải. Có hệ thống thu gom và xử lý rác thải của phòng y tế hoặc trạm y tế; phòng thí nghiệm, đặc biệt là phòng thí nghiệm sinh học</a:t>
            </a:r>
            <a:r>
              <a:rPr lang="en-US" sz="2300" dirty="0"/>
              <a:t>….</a:t>
            </a:r>
          </a:p>
          <a:p>
            <a:pPr algn="just">
              <a:lnSpc>
                <a:spcPts val="3500"/>
              </a:lnSpc>
              <a:spcBef>
                <a:spcPts val="0"/>
              </a:spcBef>
            </a:pPr>
            <a:r>
              <a:rPr lang="vi-VN" sz="2300" dirty="0"/>
              <a:t>Bố trí đủ các phương tiện, dụng cụ có nắp đậy để phân loại, chứa đựng rác tạm thời trong cơ sở giáo </a:t>
            </a:r>
            <a:r>
              <a:rPr lang="vi-VN" sz="2300" dirty="0" smtClean="0"/>
              <a:t>dục</a:t>
            </a:r>
          </a:p>
          <a:p>
            <a:pPr algn="just">
              <a:lnSpc>
                <a:spcPts val="3500"/>
              </a:lnSpc>
              <a:spcBef>
                <a:spcPts val="0"/>
              </a:spcBef>
            </a:pPr>
            <a:r>
              <a:rPr lang="vi-VN" sz="2300" dirty="0"/>
              <a:t>Khu tập trung rác thải phải được bố trí cách biệt với các khu vực khác và có lối ra vào riêng. Khoảng cách không dưới 25m với khu nhà chính và nằm ở cuối chiều gió;</a:t>
            </a:r>
          </a:p>
          <a:p>
            <a:pPr algn="just">
              <a:lnSpc>
                <a:spcPts val="3500"/>
              </a:lnSpc>
              <a:spcBef>
                <a:spcPts val="0"/>
              </a:spcBef>
            </a:pPr>
            <a:endParaRPr lang="en-US" sz="2300" dirty="0"/>
          </a:p>
          <a:p>
            <a:pPr>
              <a:lnSpc>
                <a:spcPts val="3500"/>
              </a:lnSpc>
              <a:spcBef>
                <a:spcPts val="0"/>
              </a:spcBef>
            </a:pPr>
            <a:endParaRPr lang="vi-VN" sz="23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537" y="312628"/>
            <a:ext cx="2872956" cy="304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536" y="3352800"/>
            <a:ext cx="287295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3663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304800"/>
            <a:ext cx="6324600" cy="6019800"/>
          </a:xfrm>
        </p:spPr>
        <p:txBody>
          <a:bodyPr/>
          <a:lstStyle/>
          <a:p>
            <a:pPr algn="just">
              <a:lnSpc>
                <a:spcPct val="150000"/>
              </a:lnSpc>
            </a:pPr>
            <a:r>
              <a:rPr lang="vi-VN" sz="2400" dirty="0" smtClean="0"/>
              <a:t>Có </a:t>
            </a:r>
            <a:r>
              <a:rPr lang="vi-VN" sz="2400" dirty="0"/>
              <a:t>quy định về việc phân loại, thu gom, vận chuyển và xử lý rác trong cơ sở giáo dục. </a:t>
            </a:r>
            <a:endParaRPr lang="en-US" sz="2400" dirty="0" smtClean="0"/>
          </a:p>
          <a:p>
            <a:pPr algn="just">
              <a:lnSpc>
                <a:spcPct val="150000"/>
              </a:lnSpc>
            </a:pPr>
            <a:r>
              <a:rPr lang="en-US" sz="2400" dirty="0" err="1" smtClean="0"/>
              <a:t>Rác</a:t>
            </a:r>
            <a:r>
              <a:rPr lang="en-US" sz="2400" dirty="0" smtClean="0"/>
              <a:t> </a:t>
            </a:r>
            <a:r>
              <a:rPr lang="en-US" sz="2400" dirty="0" err="1" smtClean="0"/>
              <a:t>thải</a:t>
            </a:r>
            <a:r>
              <a:rPr lang="en-US" sz="2400" dirty="0" smtClean="0"/>
              <a:t> </a:t>
            </a:r>
            <a:r>
              <a:rPr lang="en-US" sz="2400" dirty="0"/>
              <a:t>p</a:t>
            </a:r>
            <a:r>
              <a:rPr lang="vi-VN" sz="2400" dirty="0" smtClean="0"/>
              <a:t>hải </a:t>
            </a:r>
            <a:r>
              <a:rPr lang="vi-VN" sz="2400" dirty="0"/>
              <a:t>được thu gom hằng ngày và xử lý bằng cách đốt, chôn lấp hợp vệ sinh hoặc được vận chuyển tới nơi xử lý tập trung. </a:t>
            </a:r>
            <a:r>
              <a:rPr lang="vi-VN" sz="2400" dirty="0">
                <a:solidFill>
                  <a:srgbClr val="FF0000"/>
                </a:solidFill>
              </a:rPr>
              <a:t>Đối với các chất thải từ phòng y tế, trạm y tế, phòng thí nghiệm, khu chăn nuôi động vật thí nghiệm, khu vệ sinh phải tổ chức thu gom, vận chuyển và xử lý theo các quy định hiện hành. </a:t>
            </a:r>
            <a:endParaRPr lang="en-US" sz="2400" dirty="0">
              <a:solidFill>
                <a:srgbClr val="FF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1" y="533400"/>
            <a:ext cx="247094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972" y="1981200"/>
            <a:ext cx="2457374"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027" y="4081463"/>
            <a:ext cx="2474447"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0839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1224" y="990600"/>
            <a:ext cx="8229600" cy="1828800"/>
          </a:xfrm>
        </p:spPr>
        <p:txBody>
          <a:bodyPr/>
          <a:lstStyle/>
          <a:p>
            <a:pPr marL="0" indent="0">
              <a:buNone/>
            </a:pPr>
            <a:r>
              <a:rPr lang="en-US" sz="5400" b="1" dirty="0" smtClean="0">
                <a:solidFill>
                  <a:srgbClr val="C00000"/>
                </a:solidFill>
                <a:latin typeface="Algerian" pitchFamily="82" charset="0"/>
                <a:ea typeface="+mj-ea"/>
              </a:rPr>
              <a:t>ĐIỀU KIỆN </a:t>
            </a:r>
          </a:p>
          <a:p>
            <a:pPr marL="0" indent="0">
              <a:buNone/>
            </a:pPr>
            <a:r>
              <a:rPr lang="en-US" sz="5400" b="1" dirty="0" smtClean="0">
                <a:solidFill>
                  <a:srgbClr val="C00000"/>
                </a:solidFill>
                <a:latin typeface="Algerian" pitchFamily="82" charset="0"/>
                <a:ea typeface="+mj-ea"/>
              </a:rPr>
              <a:t>AN TOÀN THỰC PHẨM </a:t>
            </a:r>
            <a:endParaRPr lang="vi-VN" sz="4800" dirty="0"/>
          </a:p>
        </p:txBody>
      </p:sp>
      <p:pic>
        <p:nvPicPr>
          <p:cNvPr id="36866" name="Picture 2" descr="C:\Users\QuangTran\Desktop\tải xuố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572000" cy="3657599"/>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C:\Users\QuangTran\Desktop\tải xuống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00401"/>
            <a:ext cx="4419600" cy="365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37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152400" y="228600"/>
            <a:ext cx="8839200" cy="5897563"/>
          </a:xfrm>
        </p:spPr>
        <p:txBody>
          <a:bodyPr/>
          <a:lstStyle/>
          <a:p>
            <a:pPr marL="0" indent="0" algn="just">
              <a:spcBef>
                <a:spcPts val="600"/>
              </a:spcBef>
              <a:spcAft>
                <a:spcPts val="0"/>
              </a:spcAft>
              <a:buNone/>
            </a:pPr>
            <a:r>
              <a:rPr lang="vi-VN" b="1" dirty="0">
                <a:latin typeface="Times New Roman"/>
                <a:ea typeface="Times New Roman"/>
              </a:rPr>
              <a:t>Điều 3. Kinh phí thực hiện</a:t>
            </a:r>
            <a:endParaRPr lang="vi-VN" dirty="0">
              <a:latin typeface="Times New Roman"/>
              <a:ea typeface="Times New Roman"/>
            </a:endParaRPr>
          </a:p>
          <a:p>
            <a:pPr marL="0" indent="0" algn="just">
              <a:spcBef>
                <a:spcPts val="0"/>
              </a:spcBef>
              <a:spcAft>
                <a:spcPts val="0"/>
              </a:spcAft>
              <a:buNone/>
            </a:pPr>
            <a:r>
              <a:rPr lang="vi-VN" sz="2800" dirty="0">
                <a:latin typeface="Times New Roman"/>
                <a:ea typeface="Times New Roman"/>
              </a:rPr>
              <a:t>1. Nguồn kinh phí thực hiện công tác y tế trường học bao gồm:</a:t>
            </a:r>
          </a:p>
          <a:p>
            <a:pPr marL="0" indent="0" algn="just">
              <a:spcBef>
                <a:spcPts val="0"/>
              </a:spcBef>
              <a:spcAft>
                <a:spcPts val="0"/>
              </a:spcAft>
              <a:buNone/>
            </a:pPr>
            <a:r>
              <a:rPr lang="vi-VN" sz="2800" dirty="0">
                <a:latin typeface="Times New Roman"/>
                <a:ea typeface="Times New Roman"/>
              </a:rPr>
              <a:t>a) Nguồn kinh phí sự nghiệp y tế, giáo dục và đào tạo hằng năm theo phân cấp ngân sách hiện hành của các đơn vị;</a:t>
            </a:r>
          </a:p>
          <a:p>
            <a:pPr marL="0" indent="0" algn="just">
              <a:spcBef>
                <a:spcPts val="0"/>
              </a:spcBef>
              <a:spcAft>
                <a:spcPts val="0"/>
              </a:spcAft>
              <a:buNone/>
            </a:pPr>
            <a:r>
              <a:rPr lang="vi-VN" sz="2800" dirty="0">
                <a:solidFill>
                  <a:srgbClr val="FF0000"/>
                </a:solidFill>
                <a:latin typeface="Times New Roman"/>
                <a:ea typeface="Times New Roman"/>
              </a:rPr>
              <a:t>b) Nguồn bảo hiểm y tế học sinh theo quy định hiện hành;</a:t>
            </a:r>
          </a:p>
          <a:p>
            <a:pPr marL="0" indent="0" algn="just">
              <a:spcBef>
                <a:spcPts val="0"/>
              </a:spcBef>
              <a:spcAft>
                <a:spcPts val="0"/>
              </a:spcAft>
              <a:buNone/>
            </a:pPr>
            <a:r>
              <a:rPr lang="vi-VN" sz="2800" dirty="0">
                <a:latin typeface="Times New Roman"/>
                <a:ea typeface="Times New Roman"/>
              </a:rPr>
              <a:t>c) Nguồn tài trợ, hỗ trợ của các tổ chức, cá nhân trong nước và nước ngoài theo quy định của pháp luật và các nguồn thu hợp pháp khác.</a:t>
            </a:r>
          </a:p>
          <a:p>
            <a:pPr marL="0" indent="0" algn="just">
              <a:spcBef>
                <a:spcPts val="0"/>
              </a:spcBef>
              <a:spcAft>
                <a:spcPts val="0"/>
              </a:spcAft>
              <a:buNone/>
            </a:pPr>
            <a:r>
              <a:rPr lang="vi-VN" sz="2800" dirty="0">
                <a:latin typeface="Times New Roman"/>
                <a:ea typeface="Times New Roman"/>
              </a:rPr>
              <a:t>2. Kinh phí thực hiện cho công tác y tế trường học phải được sử dụng đúng mục đích, đúng chế độ theo các quy định hiện hành của Nhà nước.</a:t>
            </a:r>
          </a:p>
          <a:p>
            <a:pPr marL="0" indent="0" algn="just">
              <a:spcBef>
                <a:spcPts val="0"/>
              </a:spcBef>
              <a:spcAft>
                <a:spcPts val="0"/>
              </a:spcAft>
              <a:buNone/>
            </a:pPr>
            <a:r>
              <a:rPr lang="vi-VN" sz="2800" dirty="0">
                <a:latin typeface="Times New Roman"/>
                <a:ea typeface="Times New Roman"/>
              </a:rPr>
              <a:t>3. Việc lập dự toán, chấp hành dự toán và quyết toán kinh phí thực hiện công tác y tế trường học được áp dụng theo các quy định hiện hành.</a:t>
            </a:r>
          </a:p>
          <a:p>
            <a:endParaRPr lang="vi-VN" dirty="0"/>
          </a:p>
        </p:txBody>
      </p:sp>
    </p:spTree>
    <p:extLst>
      <p:ext uri="{BB962C8B-B14F-4D97-AF65-F5344CB8AC3E}">
        <p14:creationId xmlns:p14="http://schemas.microsoft.com/office/powerpoint/2010/main" val="2606843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C00000"/>
                </a:solidFill>
              </a:rPr>
              <a:t>Điều</a:t>
            </a:r>
            <a:r>
              <a:rPr lang="en-US" sz="3600" dirty="0">
                <a:solidFill>
                  <a:srgbClr val="C00000"/>
                </a:solidFill>
              </a:rPr>
              <a:t> </a:t>
            </a:r>
            <a:r>
              <a:rPr lang="en-US" sz="3600" dirty="0" err="1">
                <a:solidFill>
                  <a:srgbClr val="C00000"/>
                </a:solidFill>
              </a:rPr>
              <a:t>kiện</a:t>
            </a:r>
            <a:r>
              <a:rPr lang="en-US" sz="3600" dirty="0">
                <a:solidFill>
                  <a:srgbClr val="C00000"/>
                </a:solidFill>
              </a:rPr>
              <a:t> an </a:t>
            </a:r>
            <a:r>
              <a:rPr lang="en-US" sz="3600" dirty="0" err="1">
                <a:solidFill>
                  <a:srgbClr val="C00000"/>
                </a:solidFill>
              </a:rPr>
              <a:t>toàn</a:t>
            </a:r>
            <a:r>
              <a:rPr lang="en-US" sz="3600" dirty="0">
                <a:solidFill>
                  <a:srgbClr val="C00000"/>
                </a:solidFill>
              </a:rPr>
              <a:t> </a:t>
            </a:r>
            <a:r>
              <a:rPr lang="en-US" sz="3600" dirty="0" err="1">
                <a:solidFill>
                  <a:srgbClr val="C00000"/>
                </a:solidFill>
              </a:rPr>
              <a:t>thực</a:t>
            </a:r>
            <a:r>
              <a:rPr lang="en-US" sz="3600" dirty="0">
                <a:solidFill>
                  <a:srgbClr val="C00000"/>
                </a:solidFill>
              </a:rPr>
              <a:t> </a:t>
            </a:r>
            <a:r>
              <a:rPr lang="en-US" sz="3600" dirty="0" err="1">
                <a:solidFill>
                  <a:srgbClr val="C00000"/>
                </a:solidFill>
              </a:rPr>
              <a:t>phẩm</a:t>
            </a:r>
            <a:r>
              <a:rPr lang="en-US" sz="3600" dirty="0">
                <a:solidFill>
                  <a:srgbClr val="C00000"/>
                </a:solidFill>
              </a:rPr>
              <a:t> </a:t>
            </a:r>
          </a:p>
        </p:txBody>
      </p:sp>
      <p:sp>
        <p:nvSpPr>
          <p:cNvPr id="4" name="Content Placeholder 2"/>
          <p:cNvSpPr txBox="1">
            <a:spLocks/>
          </p:cNvSpPr>
          <p:nvPr/>
        </p:nvSpPr>
        <p:spPr bwMode="gray">
          <a:xfrm>
            <a:off x="457200" y="17526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buNone/>
            </a:pPr>
            <a:r>
              <a:rPr lang="vi-VN" sz="2000" dirty="0" smtClean="0">
                <a:latin typeface="Times New Roman"/>
                <a:ea typeface="Times New Roman"/>
              </a:rPr>
              <a:t> </a:t>
            </a:r>
            <a:endParaRPr lang="en-US" sz="2000" dirty="0" smtClean="0">
              <a:latin typeface="Times New Roman"/>
              <a:ea typeface="Times New Roman"/>
            </a:endParaRPr>
          </a:p>
          <a:p>
            <a:pPr marL="0" indent="0">
              <a:buNone/>
            </a:pPr>
            <a:endParaRPr lang="en-US" sz="2800" dirty="0">
              <a:latin typeface="Times New Roman"/>
              <a:ea typeface="Times New Roman"/>
            </a:endParaRPr>
          </a:p>
          <a:p>
            <a:pPr marL="0" indent="0">
              <a:buNone/>
            </a:pPr>
            <a:endParaRPr lang="en-US" sz="2800" dirty="0" smtClean="0">
              <a:latin typeface="Times New Roman"/>
              <a:ea typeface="Times New Roman"/>
            </a:endParaRPr>
          </a:p>
          <a:p>
            <a:pPr marL="0" indent="0">
              <a:buNone/>
            </a:pPr>
            <a:endParaRPr lang="en-US" sz="2800" dirty="0">
              <a:latin typeface="Times New Roman"/>
              <a:ea typeface="Times New Roman"/>
            </a:endParaRPr>
          </a:p>
          <a:p>
            <a:pPr marL="0" indent="0">
              <a:buNone/>
            </a:pPr>
            <a:endParaRPr lang="en-US" sz="2800" dirty="0" smtClean="0">
              <a:latin typeface="Times New Roman"/>
              <a:ea typeface="Times New Roman"/>
            </a:endParaRPr>
          </a:p>
          <a:p>
            <a:pPr marL="0" indent="0">
              <a:buNone/>
            </a:pPr>
            <a:endParaRPr lang="en-US" sz="2800" b="1" dirty="0">
              <a:latin typeface="Times New Roman"/>
            </a:endParaRPr>
          </a:p>
          <a:p>
            <a:pPr marL="0" indent="0">
              <a:buNone/>
            </a:pPr>
            <a:endParaRPr lang="en-US" sz="2800" b="1" dirty="0"/>
          </a:p>
        </p:txBody>
      </p:sp>
      <p:graphicFrame>
        <p:nvGraphicFramePr>
          <p:cNvPr id="5" name="Diagram 4"/>
          <p:cNvGraphicFramePr/>
          <p:nvPr>
            <p:extLst>
              <p:ext uri="{D42A27DB-BD31-4B8C-83A1-F6EECF244321}">
                <p14:modId xmlns:p14="http://schemas.microsoft.com/office/powerpoint/2010/main" val="3546259043"/>
              </p:ext>
            </p:extLst>
          </p:nvPr>
        </p:nvGraphicFramePr>
        <p:xfrm>
          <a:off x="685800" y="1295400"/>
          <a:ext cx="8001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64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5029200" cy="6324600"/>
          </a:xfrm>
        </p:spPr>
        <p:txBody>
          <a:bodyPr/>
          <a:lstStyle/>
          <a:p>
            <a:r>
              <a:rPr lang="en-US" sz="2800" b="1" dirty="0" err="1" smtClean="0"/>
              <a:t>Nhà</a:t>
            </a:r>
            <a:r>
              <a:rPr lang="en-US" sz="2800" b="1" dirty="0" smtClean="0"/>
              <a:t> </a:t>
            </a:r>
            <a:r>
              <a:rPr lang="en-US" sz="2800" b="1" dirty="0" err="1" smtClean="0"/>
              <a:t>ăn</a:t>
            </a:r>
            <a:r>
              <a:rPr lang="en-US" sz="2800" b="1" dirty="0" smtClean="0"/>
              <a:t>, </a:t>
            </a:r>
            <a:r>
              <a:rPr lang="en-US" sz="2800" b="1" dirty="0" err="1" smtClean="0"/>
              <a:t>căng</a:t>
            </a:r>
            <a:r>
              <a:rPr lang="en-US" sz="2800" b="1" dirty="0" smtClean="0"/>
              <a:t> tin </a:t>
            </a:r>
          </a:p>
          <a:p>
            <a:pPr marR="0" algn="just">
              <a:lnSpc>
                <a:spcPct val="115000"/>
              </a:lnSpc>
              <a:spcBef>
                <a:spcPts val="0"/>
              </a:spcBef>
              <a:spcAft>
                <a:spcPts val="600"/>
              </a:spcAft>
              <a:buFont typeface="Times New Roman" pitchFamily="18" charset="0"/>
              <a:buChar char="-"/>
            </a:pPr>
            <a:r>
              <a:rPr lang="vi-VN" sz="2400" dirty="0" smtClean="0">
                <a:latin typeface="Times New Roman"/>
                <a:ea typeface="Times New Roman"/>
              </a:rPr>
              <a:t>Thông </a:t>
            </a:r>
            <a:r>
              <a:rPr lang="vi-VN" sz="2400" dirty="0">
                <a:latin typeface="Times New Roman"/>
                <a:ea typeface="Times New Roman"/>
              </a:rPr>
              <a:t>thoáng, đủ ánh sáng; cửa sổ phải có lưới để chống chuột, ruồi, nhặng, gián hoặc các côn trùng có hại khác; </a:t>
            </a:r>
            <a:endParaRPr lang="en-US" sz="2400" dirty="0">
              <a:latin typeface="Times New Roman"/>
              <a:ea typeface="Times New Roman"/>
            </a:endParaRPr>
          </a:p>
          <a:p>
            <a:pPr marR="0" algn="just">
              <a:lnSpc>
                <a:spcPct val="115000"/>
              </a:lnSpc>
              <a:spcBef>
                <a:spcPts val="0"/>
              </a:spcBef>
              <a:spcAft>
                <a:spcPts val="600"/>
              </a:spcAft>
              <a:buFont typeface="Times New Roman" pitchFamily="18" charset="0"/>
              <a:buChar char="-"/>
            </a:pPr>
            <a:r>
              <a:rPr lang="vi-VN" sz="2400" dirty="0" smtClean="0">
                <a:latin typeface="Times New Roman"/>
                <a:ea typeface="Times New Roman"/>
              </a:rPr>
              <a:t>Tường</a:t>
            </a:r>
            <a:r>
              <a:rPr lang="vi-VN" sz="2400" dirty="0">
                <a:latin typeface="Times New Roman"/>
                <a:ea typeface="Times New Roman"/>
              </a:rPr>
              <a:t>, trần nhà và sàn nhà phải nhẵn, bằng phẳng, hạn chế các khe rãnh, góc cạnh, gờ dễ bám bụi, chất bẩn, thuận tiện cho việc làm vệ sinh và khử trùng;</a:t>
            </a:r>
            <a:endParaRPr lang="en-US" sz="2400" dirty="0">
              <a:latin typeface="Times New Roman"/>
              <a:ea typeface="Times New Roman"/>
            </a:endParaRPr>
          </a:p>
          <a:p>
            <a:pPr>
              <a:buFont typeface="Times New Roman" pitchFamily="18" charset="0"/>
              <a:buChar char="-"/>
            </a:pPr>
            <a:r>
              <a:rPr lang="vi-VN" sz="2400" dirty="0" smtClean="0">
                <a:latin typeface="Times New Roman"/>
                <a:ea typeface="Times New Roman"/>
              </a:rPr>
              <a:t>Bàn</a:t>
            </a:r>
            <a:r>
              <a:rPr lang="vi-VN" sz="2400" dirty="0">
                <a:latin typeface="Times New Roman"/>
                <a:ea typeface="Times New Roman"/>
              </a:rPr>
              <a:t>, ghế, dụng cụ, phương tiện phải được làm bằng vật liệu dễ cọ </a:t>
            </a:r>
            <a:r>
              <a:rPr lang="vi-VN" sz="2400" dirty="0" smtClean="0">
                <a:latin typeface="Times New Roman"/>
                <a:ea typeface="Times New Roman"/>
              </a:rPr>
              <a:t>rửa</a:t>
            </a:r>
            <a:endParaRPr lang="en-US" sz="2400" dirty="0" smtClean="0">
              <a:latin typeface="Times New Roman"/>
              <a:ea typeface="Times New Roman"/>
            </a:endParaRPr>
          </a:p>
        </p:txBody>
      </p:sp>
      <p:pic>
        <p:nvPicPr>
          <p:cNvPr id="37890" name="Picture 2" descr="C:\Users\QuangTran\Desktop\images886018_IMG_087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472"/>
            <a:ext cx="3860042" cy="3179928"/>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QuangTran\Desktop\tải xuống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3429000"/>
            <a:ext cx="3886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12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7" y="685800"/>
            <a:ext cx="5181600" cy="5867400"/>
          </a:xfrm>
        </p:spPr>
        <p:txBody>
          <a:bodyPr/>
          <a:lstStyle/>
          <a:p>
            <a:pPr lvl="0" algn="just">
              <a:lnSpc>
                <a:spcPct val="115000"/>
              </a:lnSpc>
              <a:spcBef>
                <a:spcPts val="0"/>
              </a:spcBef>
              <a:spcAft>
                <a:spcPts val="600"/>
              </a:spcAft>
              <a:buFont typeface="Times New Roman" pitchFamily="18" charset="0"/>
              <a:buChar char="-"/>
            </a:pPr>
            <a:r>
              <a:rPr lang="vi-VN" sz="2400" dirty="0">
                <a:solidFill>
                  <a:srgbClr val="000000"/>
                </a:solidFill>
                <a:latin typeface="+mj-lt"/>
                <a:ea typeface="Times New Roman"/>
              </a:rPr>
              <a:t>Dụng cụ chứa thức ăn và sử dụng để ăn uống phải được làm bằng vật liệu dễ làm vệ sinh và  không thôi nhiễm yếu tố độc hại; </a:t>
            </a:r>
            <a:endParaRPr lang="en-US" sz="2400" dirty="0">
              <a:solidFill>
                <a:srgbClr val="000000"/>
              </a:solidFill>
              <a:latin typeface="+mj-lt"/>
              <a:ea typeface="Times New Roman"/>
            </a:endParaRPr>
          </a:p>
          <a:p>
            <a:pPr lvl="0" algn="just">
              <a:lnSpc>
                <a:spcPct val="115000"/>
              </a:lnSpc>
              <a:spcBef>
                <a:spcPts val="0"/>
              </a:spcBef>
              <a:spcAft>
                <a:spcPts val="600"/>
              </a:spcAft>
              <a:buFont typeface="Times New Roman" pitchFamily="18" charset="0"/>
              <a:buChar char="-"/>
            </a:pPr>
            <a:r>
              <a:rPr lang="vi-VN" sz="2400" dirty="0">
                <a:solidFill>
                  <a:srgbClr val="000000"/>
                </a:solidFill>
                <a:latin typeface="+mj-lt"/>
                <a:ea typeface="Times New Roman"/>
              </a:rPr>
              <a:t>Có phương tiện bảo quản thực phẩm; </a:t>
            </a:r>
            <a:endParaRPr lang="en-US" sz="2400" dirty="0">
              <a:solidFill>
                <a:srgbClr val="000000"/>
              </a:solidFill>
              <a:latin typeface="+mj-lt"/>
              <a:ea typeface="Times New Roman"/>
            </a:endParaRPr>
          </a:p>
          <a:p>
            <a:pPr lvl="0" algn="just">
              <a:lnSpc>
                <a:spcPct val="115000"/>
              </a:lnSpc>
              <a:spcBef>
                <a:spcPts val="0"/>
              </a:spcBef>
              <a:spcAft>
                <a:spcPts val="600"/>
              </a:spcAft>
              <a:buFont typeface="Times New Roman" pitchFamily="18" charset="0"/>
              <a:buChar char="-"/>
            </a:pPr>
            <a:r>
              <a:rPr lang="vi-VN" sz="2400" dirty="0">
                <a:solidFill>
                  <a:srgbClr val="000000"/>
                </a:solidFill>
                <a:latin typeface="+mj-lt"/>
                <a:ea typeface="Times New Roman"/>
              </a:rPr>
              <a:t>Có hệ thống cung cấp nước sạch và chỗ rửa tay với xà phòng hoặc dung dịch sát khuẩn; </a:t>
            </a:r>
            <a:endParaRPr lang="en-US" sz="2400" dirty="0">
              <a:solidFill>
                <a:srgbClr val="000000"/>
              </a:solidFill>
              <a:latin typeface="+mj-lt"/>
              <a:ea typeface="Times New Roman"/>
            </a:endParaRPr>
          </a:p>
          <a:p>
            <a:pPr lvl="0">
              <a:buFont typeface="Times New Roman" pitchFamily="18" charset="0"/>
              <a:buChar char="-"/>
            </a:pPr>
            <a:r>
              <a:rPr lang="vi-VN" sz="2400" dirty="0">
                <a:solidFill>
                  <a:srgbClr val="000000"/>
                </a:solidFill>
                <a:latin typeface="+mj-lt"/>
                <a:ea typeface="Times New Roman"/>
              </a:rPr>
              <a:t>Có phương tiện phân loại, thu gom và vận chuyển rác, thực phẩm, thức ăn thừa; </a:t>
            </a:r>
            <a:endParaRPr lang="en-US" sz="2400" dirty="0">
              <a:solidFill>
                <a:srgbClr val="000000"/>
              </a:solidFill>
              <a:latin typeface="+mj-lt"/>
            </a:endParaRPr>
          </a:p>
          <a:p>
            <a:endParaRPr lang="en-US" dirty="0"/>
          </a:p>
        </p:txBody>
      </p:sp>
      <p:pic>
        <p:nvPicPr>
          <p:cNvPr id="38917" name="Picture 5" descr="C:\Users\QuangTran\Desktop\k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1"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C:\Users\QuangTran\Desktop\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29000"/>
            <a:ext cx="35814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1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5029200" cy="6172200"/>
          </a:xfrm>
        </p:spPr>
        <p:txBody>
          <a:bodyPr/>
          <a:lstStyle/>
          <a:p>
            <a:r>
              <a:rPr lang="en-US" b="1" dirty="0" err="1" smtClean="0"/>
              <a:t>Bếp</a:t>
            </a:r>
            <a:r>
              <a:rPr lang="en-US" b="1" dirty="0" smtClean="0"/>
              <a:t> </a:t>
            </a:r>
            <a:r>
              <a:rPr lang="en-US" b="1" dirty="0" err="1" smtClean="0"/>
              <a:t>ăn</a:t>
            </a:r>
            <a:endParaRPr lang="en-US" b="1" dirty="0" smtClean="0"/>
          </a:p>
          <a:p>
            <a:pPr algn="just">
              <a:buFontTx/>
              <a:buChar char="-"/>
            </a:pPr>
            <a:r>
              <a:rPr lang="vi-VN" sz="2400" dirty="0">
                <a:ea typeface="Times New Roman"/>
              </a:rPr>
              <a:t>đáp ứng các điều kiện đối với nhà ăn, căng </a:t>
            </a:r>
            <a:r>
              <a:rPr lang="vi-VN" sz="2400" dirty="0" smtClean="0">
                <a:ea typeface="Times New Roman"/>
              </a:rPr>
              <a:t>tin</a:t>
            </a:r>
            <a:endParaRPr lang="en-US" sz="2400" dirty="0">
              <a:ea typeface="Times New Roman"/>
            </a:endParaRPr>
          </a:p>
          <a:p>
            <a:pPr algn="just">
              <a:buFontTx/>
              <a:buChar char="-"/>
            </a:pPr>
            <a:r>
              <a:rPr lang="en-US" sz="2400" dirty="0" err="1" smtClean="0">
                <a:latin typeface="+mj-lt"/>
                <a:ea typeface="Times New Roman"/>
              </a:rPr>
              <a:t>Phải</a:t>
            </a:r>
            <a:r>
              <a:rPr lang="en-US" sz="2400" dirty="0" smtClean="0">
                <a:latin typeface="+mj-lt"/>
                <a:ea typeface="Times New Roman"/>
              </a:rPr>
              <a:t> </a:t>
            </a:r>
            <a:r>
              <a:rPr lang="en-US" sz="2400" dirty="0" err="1">
                <a:latin typeface="+mj-lt"/>
                <a:ea typeface="Times New Roman"/>
              </a:rPr>
              <a:t>có</a:t>
            </a:r>
            <a:r>
              <a:rPr lang="en-US" sz="2400" dirty="0">
                <a:latin typeface="+mj-lt"/>
                <a:ea typeface="Times New Roman"/>
              </a:rPr>
              <a:t> </a:t>
            </a:r>
            <a:r>
              <a:rPr lang="en-US" sz="2400" dirty="0" err="1">
                <a:latin typeface="+mj-lt"/>
                <a:ea typeface="Times New Roman"/>
              </a:rPr>
              <a:t>hợp</a:t>
            </a:r>
            <a:r>
              <a:rPr lang="en-US" sz="2400" dirty="0">
                <a:latin typeface="+mj-lt"/>
                <a:ea typeface="Times New Roman"/>
              </a:rPr>
              <a:t> </a:t>
            </a:r>
            <a:r>
              <a:rPr lang="en-US" sz="2400" dirty="0" err="1">
                <a:latin typeface="+mj-lt"/>
                <a:ea typeface="Times New Roman"/>
              </a:rPr>
              <a:t>đồng</a:t>
            </a:r>
            <a:r>
              <a:rPr lang="en-US" sz="2400" dirty="0">
                <a:latin typeface="+mj-lt"/>
                <a:ea typeface="Times New Roman"/>
              </a:rPr>
              <a:t> </a:t>
            </a:r>
            <a:r>
              <a:rPr lang="en-US" sz="2400" dirty="0" err="1">
                <a:latin typeface="+mj-lt"/>
                <a:ea typeface="Times New Roman"/>
              </a:rPr>
              <a:t>nguồn</a:t>
            </a:r>
            <a:r>
              <a:rPr lang="en-US" sz="2400" dirty="0">
                <a:latin typeface="+mj-lt"/>
                <a:ea typeface="Times New Roman"/>
              </a:rPr>
              <a:t> </a:t>
            </a:r>
            <a:r>
              <a:rPr lang="en-US" sz="2400" dirty="0" err="1">
                <a:latin typeface="+mj-lt"/>
                <a:ea typeface="Times New Roman"/>
              </a:rPr>
              <a:t>cung</a:t>
            </a:r>
            <a:r>
              <a:rPr lang="en-US" sz="2400" dirty="0">
                <a:latin typeface="+mj-lt"/>
                <a:ea typeface="Times New Roman"/>
              </a:rPr>
              <a:t> </a:t>
            </a:r>
            <a:r>
              <a:rPr lang="en-US" sz="2400" dirty="0" err="1">
                <a:latin typeface="+mj-lt"/>
                <a:ea typeface="Times New Roman"/>
              </a:rPr>
              <a:t>cấp</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phẩm</a:t>
            </a:r>
            <a:r>
              <a:rPr lang="en-US" sz="2400" dirty="0">
                <a:latin typeface="+mj-lt"/>
                <a:ea typeface="Times New Roman"/>
              </a:rPr>
              <a:t> an </a:t>
            </a:r>
            <a:r>
              <a:rPr lang="en-US" sz="2400" dirty="0" err="1">
                <a:latin typeface="+mj-lt"/>
                <a:ea typeface="Times New Roman"/>
              </a:rPr>
              <a:t>toàn</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hiện</a:t>
            </a:r>
            <a:r>
              <a:rPr lang="en-US" sz="2400" dirty="0">
                <a:latin typeface="+mj-lt"/>
                <a:ea typeface="Times New Roman"/>
              </a:rPr>
              <a:t> </a:t>
            </a:r>
            <a:r>
              <a:rPr lang="en-US" sz="2400" dirty="0" err="1">
                <a:latin typeface="+mj-lt"/>
                <a:ea typeface="Times New Roman"/>
              </a:rPr>
              <a:t>đầy</a:t>
            </a:r>
            <a:r>
              <a:rPr lang="en-US" sz="2400" dirty="0">
                <a:latin typeface="+mj-lt"/>
                <a:ea typeface="Times New Roman"/>
              </a:rPr>
              <a:t> </a:t>
            </a:r>
            <a:r>
              <a:rPr lang="en-US" sz="2400" dirty="0" err="1">
                <a:latin typeface="+mj-lt"/>
                <a:ea typeface="Times New Roman"/>
              </a:rPr>
              <a:t>đủ</a:t>
            </a:r>
            <a:r>
              <a:rPr lang="en-US" sz="2400" dirty="0">
                <a:latin typeface="+mj-lt"/>
                <a:ea typeface="Times New Roman"/>
              </a:rPr>
              <a:t> </a:t>
            </a:r>
            <a:r>
              <a:rPr lang="en-US" sz="2400" dirty="0" err="1">
                <a:latin typeface="+mj-lt"/>
                <a:ea typeface="Times New Roman"/>
              </a:rPr>
              <a:t>chế</a:t>
            </a:r>
            <a:r>
              <a:rPr lang="en-US" sz="2400" dirty="0">
                <a:latin typeface="+mj-lt"/>
                <a:ea typeface="Times New Roman"/>
              </a:rPr>
              <a:t> </a:t>
            </a:r>
            <a:r>
              <a:rPr lang="en-US" sz="2400" dirty="0" err="1">
                <a:latin typeface="+mj-lt"/>
                <a:ea typeface="Times New Roman"/>
              </a:rPr>
              <a:t>độ</a:t>
            </a:r>
            <a:r>
              <a:rPr lang="en-US" sz="2400" dirty="0">
                <a:latin typeface="+mj-lt"/>
                <a:ea typeface="Times New Roman"/>
              </a:rPr>
              <a:t> </a:t>
            </a:r>
            <a:r>
              <a:rPr lang="en-US" sz="2400" dirty="0" err="1">
                <a:latin typeface="+mj-lt"/>
                <a:ea typeface="Times New Roman"/>
              </a:rPr>
              <a:t>kiểm</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ba</a:t>
            </a:r>
            <a:r>
              <a:rPr lang="en-US" sz="2400" dirty="0">
                <a:latin typeface="+mj-lt"/>
                <a:ea typeface="Times New Roman"/>
              </a:rPr>
              <a:t> </a:t>
            </a:r>
            <a:r>
              <a:rPr lang="en-US" sz="2400" dirty="0" err="1">
                <a:latin typeface="+mj-lt"/>
                <a:ea typeface="Times New Roman"/>
              </a:rPr>
              <a:t>bước</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chế</a:t>
            </a:r>
            <a:r>
              <a:rPr lang="en-US" sz="2400" dirty="0">
                <a:latin typeface="+mj-lt"/>
                <a:ea typeface="Times New Roman"/>
              </a:rPr>
              <a:t> </a:t>
            </a:r>
            <a:r>
              <a:rPr lang="en-US" sz="2400" dirty="0" err="1">
                <a:latin typeface="+mj-lt"/>
                <a:ea typeface="Times New Roman"/>
              </a:rPr>
              <a:t>độ</a:t>
            </a:r>
            <a:r>
              <a:rPr lang="en-US" sz="2400" dirty="0">
                <a:latin typeface="+mj-lt"/>
                <a:ea typeface="Times New Roman"/>
              </a:rPr>
              <a:t> </a:t>
            </a:r>
            <a:r>
              <a:rPr lang="en-US" sz="2400" dirty="0" err="1">
                <a:latin typeface="+mj-lt"/>
                <a:ea typeface="Times New Roman"/>
              </a:rPr>
              <a:t>lưu</a:t>
            </a:r>
            <a:r>
              <a:rPr lang="en-US" sz="2400" dirty="0">
                <a:latin typeface="+mj-lt"/>
                <a:ea typeface="Times New Roman"/>
              </a:rPr>
              <a:t> </a:t>
            </a:r>
            <a:r>
              <a:rPr lang="en-US" sz="2400" dirty="0" err="1">
                <a:latin typeface="+mj-lt"/>
                <a:ea typeface="Times New Roman"/>
              </a:rPr>
              <a:t>mẫu</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phẩm</a:t>
            </a:r>
            <a:r>
              <a:rPr lang="en-US" sz="2400" dirty="0">
                <a:latin typeface="+mj-lt"/>
                <a:ea typeface="Times New Roman"/>
              </a:rPr>
              <a:t> 24 </a:t>
            </a:r>
            <a:r>
              <a:rPr lang="en-US" sz="2400" dirty="0" err="1">
                <a:latin typeface="+mj-lt"/>
                <a:ea typeface="Times New Roman"/>
              </a:rPr>
              <a:t>giờ</a:t>
            </a:r>
            <a:r>
              <a:rPr lang="en-US" sz="2400" dirty="0">
                <a:latin typeface="+mj-lt"/>
                <a:ea typeface="Times New Roman"/>
              </a:rPr>
              <a:t>.</a:t>
            </a:r>
          </a:p>
          <a:p>
            <a:pPr marR="0" algn="just">
              <a:spcBef>
                <a:spcPts val="0"/>
              </a:spcBef>
              <a:spcAft>
                <a:spcPts val="600"/>
              </a:spcAft>
              <a:buFontTx/>
              <a:buChar char="-"/>
            </a:pPr>
            <a:r>
              <a:rPr lang="en-US" sz="2400" dirty="0" err="1" smtClean="0">
                <a:latin typeface="+mj-lt"/>
                <a:ea typeface="Times New Roman"/>
              </a:rPr>
              <a:t>Nhân</a:t>
            </a:r>
            <a:r>
              <a:rPr lang="en-US" sz="2400" dirty="0" smtClean="0">
                <a:latin typeface="+mj-lt"/>
                <a:ea typeface="Times New Roman"/>
              </a:rPr>
              <a:t> </a:t>
            </a:r>
            <a:r>
              <a:rPr lang="en-US" sz="2400" dirty="0" err="1">
                <a:latin typeface="+mj-lt"/>
                <a:ea typeface="Times New Roman"/>
              </a:rPr>
              <a:t>viên</a:t>
            </a:r>
            <a:r>
              <a:rPr lang="en-US" sz="2400" dirty="0">
                <a:latin typeface="+mj-lt"/>
                <a:ea typeface="Times New Roman"/>
              </a:rPr>
              <a:t> </a:t>
            </a:r>
            <a:r>
              <a:rPr lang="en-US" sz="2400" dirty="0" err="1">
                <a:latin typeface="+mj-lt"/>
                <a:ea typeface="Times New Roman"/>
              </a:rPr>
              <a:t>phục</a:t>
            </a:r>
            <a:r>
              <a:rPr lang="en-US" sz="2400" dirty="0">
                <a:latin typeface="+mj-lt"/>
                <a:ea typeface="Times New Roman"/>
              </a:rPr>
              <a:t> </a:t>
            </a:r>
            <a:r>
              <a:rPr lang="en-US" sz="2400" dirty="0" err="1">
                <a:latin typeface="+mj-lt"/>
                <a:ea typeface="Times New Roman"/>
              </a:rPr>
              <a:t>vụ</a:t>
            </a:r>
            <a:r>
              <a:rPr lang="en-US" sz="2400" dirty="0">
                <a:latin typeface="+mj-lt"/>
                <a:ea typeface="Times New Roman"/>
              </a:rPr>
              <a:t> </a:t>
            </a:r>
            <a:r>
              <a:rPr lang="en-US" sz="2400" dirty="0" err="1">
                <a:latin typeface="+mj-lt"/>
                <a:ea typeface="Times New Roman"/>
              </a:rPr>
              <a:t>phải</a:t>
            </a:r>
            <a:r>
              <a:rPr lang="en-US" sz="2400" dirty="0">
                <a:latin typeface="+mj-lt"/>
                <a:ea typeface="Times New Roman"/>
              </a:rPr>
              <a:t> </a:t>
            </a:r>
            <a:r>
              <a:rPr lang="en-US" sz="2400" dirty="0" err="1">
                <a:latin typeface="+mj-lt"/>
                <a:ea typeface="Times New Roman"/>
              </a:rPr>
              <a:t>được</a:t>
            </a:r>
            <a:r>
              <a:rPr lang="en-US" sz="2400" dirty="0">
                <a:latin typeface="+mj-lt"/>
                <a:ea typeface="Times New Roman"/>
              </a:rPr>
              <a:t> </a:t>
            </a:r>
            <a:r>
              <a:rPr lang="en-US" sz="2400" dirty="0" err="1">
                <a:latin typeface="+mj-lt"/>
                <a:ea typeface="Times New Roman"/>
              </a:rPr>
              <a:t>khám</a:t>
            </a:r>
            <a:r>
              <a:rPr lang="en-US" sz="2400" dirty="0">
                <a:latin typeface="+mj-lt"/>
                <a:ea typeface="Times New Roman"/>
              </a:rPr>
              <a:t> </a:t>
            </a:r>
            <a:r>
              <a:rPr lang="en-US" sz="2400" dirty="0" err="1">
                <a:latin typeface="+mj-lt"/>
                <a:ea typeface="Times New Roman"/>
              </a:rPr>
              <a:t>sức</a:t>
            </a:r>
            <a:r>
              <a:rPr lang="en-US" sz="2400" dirty="0">
                <a:latin typeface="+mj-lt"/>
                <a:ea typeface="Times New Roman"/>
              </a:rPr>
              <a:t> </a:t>
            </a:r>
            <a:r>
              <a:rPr lang="en-US" sz="2400" dirty="0" err="1">
                <a:latin typeface="+mj-lt"/>
                <a:ea typeface="Times New Roman"/>
              </a:rPr>
              <a:t>khoẻ</a:t>
            </a:r>
            <a:r>
              <a:rPr lang="en-US" sz="2400" dirty="0">
                <a:latin typeface="+mj-lt"/>
                <a:ea typeface="Times New Roman"/>
              </a:rPr>
              <a:t>, </a:t>
            </a:r>
            <a:r>
              <a:rPr lang="en-US" sz="2400" dirty="0" err="1">
                <a:latin typeface="+mj-lt"/>
                <a:ea typeface="Times New Roman"/>
              </a:rPr>
              <a:t>cấy</a:t>
            </a:r>
            <a:r>
              <a:rPr lang="en-US" sz="2400" dirty="0">
                <a:latin typeface="+mj-lt"/>
                <a:ea typeface="Times New Roman"/>
              </a:rPr>
              <a:t> </a:t>
            </a:r>
            <a:r>
              <a:rPr lang="en-US" sz="2400" dirty="0" err="1">
                <a:latin typeface="+mj-lt"/>
                <a:ea typeface="Times New Roman"/>
              </a:rPr>
              <a:t>phân</a:t>
            </a:r>
            <a:r>
              <a:rPr lang="en-US" sz="2400" dirty="0">
                <a:latin typeface="+mj-lt"/>
                <a:ea typeface="Times New Roman"/>
              </a:rPr>
              <a:t> </a:t>
            </a:r>
            <a:r>
              <a:rPr lang="en-US" sz="2400" dirty="0" err="1">
                <a:latin typeface="+mj-lt"/>
                <a:ea typeface="Times New Roman"/>
              </a:rPr>
              <a:t>định</a:t>
            </a:r>
            <a:r>
              <a:rPr lang="en-US" sz="2400" dirty="0">
                <a:latin typeface="+mj-lt"/>
                <a:ea typeface="Times New Roman"/>
              </a:rPr>
              <a:t> </a:t>
            </a:r>
            <a:r>
              <a:rPr lang="en-US" sz="2400" dirty="0" err="1">
                <a:latin typeface="+mj-lt"/>
                <a:ea typeface="Times New Roman"/>
              </a:rPr>
              <a:t>kỳ</a:t>
            </a:r>
            <a:r>
              <a:rPr lang="en-US" sz="2400" dirty="0">
                <a:latin typeface="+mj-lt"/>
                <a:ea typeface="Times New Roman"/>
              </a:rPr>
              <a:t> </a:t>
            </a:r>
            <a:r>
              <a:rPr lang="en-US" sz="2400" dirty="0" err="1">
                <a:latin typeface="+mj-lt"/>
                <a:ea typeface="Times New Roman"/>
              </a:rPr>
              <a:t>ít</a:t>
            </a:r>
            <a:r>
              <a:rPr lang="en-US" sz="2400" dirty="0">
                <a:latin typeface="+mj-lt"/>
                <a:ea typeface="Times New Roman"/>
              </a:rPr>
              <a:t> </a:t>
            </a:r>
            <a:r>
              <a:rPr lang="en-US" sz="2400" dirty="0" err="1">
                <a:latin typeface="+mj-lt"/>
                <a:ea typeface="Times New Roman"/>
              </a:rPr>
              <a:t>nhất</a:t>
            </a:r>
            <a:r>
              <a:rPr lang="en-US" sz="2400" dirty="0">
                <a:latin typeface="+mj-lt"/>
                <a:ea typeface="Times New Roman"/>
              </a:rPr>
              <a:t> 1 </a:t>
            </a:r>
            <a:r>
              <a:rPr lang="en-US" sz="2400" dirty="0" err="1">
                <a:latin typeface="+mj-lt"/>
                <a:ea typeface="Times New Roman"/>
              </a:rPr>
              <a:t>năm</a:t>
            </a:r>
            <a:r>
              <a:rPr lang="en-US" sz="2400" dirty="0">
                <a:latin typeface="+mj-lt"/>
                <a:ea typeface="Times New Roman"/>
              </a:rPr>
              <a:t> 1 </a:t>
            </a:r>
            <a:r>
              <a:rPr lang="en-US" sz="2400" dirty="0" err="1">
                <a:latin typeface="+mj-lt"/>
                <a:ea typeface="Times New Roman"/>
              </a:rPr>
              <a:t>lần</a:t>
            </a:r>
            <a:r>
              <a:rPr lang="en-US" sz="2400" dirty="0">
                <a:latin typeface="+mj-lt"/>
                <a:ea typeface="Times New Roman"/>
              </a:rPr>
              <a:t>; </a:t>
            </a:r>
            <a:r>
              <a:rPr lang="en-US" sz="2400" dirty="0" err="1">
                <a:latin typeface="+mj-lt"/>
                <a:ea typeface="Times New Roman"/>
              </a:rPr>
              <a:t>có</a:t>
            </a:r>
            <a:r>
              <a:rPr lang="en-US" sz="2400" dirty="0">
                <a:latin typeface="+mj-lt"/>
                <a:ea typeface="Times New Roman"/>
              </a:rPr>
              <a:t> </a:t>
            </a:r>
            <a:r>
              <a:rPr lang="en-US" sz="2400" dirty="0" err="1">
                <a:latin typeface="+mj-lt"/>
                <a:ea typeface="Times New Roman"/>
              </a:rPr>
              <a:t>Giấy</a:t>
            </a:r>
            <a:r>
              <a:rPr lang="en-US" sz="2400" dirty="0">
                <a:latin typeface="+mj-lt"/>
                <a:ea typeface="Times New Roman"/>
              </a:rPr>
              <a:t> </a:t>
            </a:r>
            <a:r>
              <a:rPr lang="en-US" sz="2400" dirty="0" err="1">
                <a:latin typeface="+mj-lt"/>
                <a:ea typeface="Times New Roman"/>
              </a:rPr>
              <a:t>chứng</a:t>
            </a:r>
            <a:r>
              <a:rPr lang="en-US" sz="2400" dirty="0">
                <a:latin typeface="+mj-lt"/>
                <a:ea typeface="Times New Roman"/>
              </a:rPr>
              <a:t> </a:t>
            </a:r>
            <a:r>
              <a:rPr lang="en-US" sz="2400" dirty="0" err="1">
                <a:latin typeface="+mj-lt"/>
                <a:ea typeface="Times New Roman"/>
              </a:rPr>
              <a:t>nhận</a:t>
            </a:r>
            <a:r>
              <a:rPr lang="en-US" sz="2400" dirty="0">
                <a:latin typeface="+mj-lt"/>
                <a:ea typeface="Times New Roman"/>
              </a:rPr>
              <a:t> </a:t>
            </a:r>
            <a:r>
              <a:rPr lang="en-US" sz="2400" dirty="0" err="1">
                <a:latin typeface="+mj-lt"/>
                <a:ea typeface="Times New Roman"/>
              </a:rPr>
              <a:t>đã</a:t>
            </a:r>
            <a:r>
              <a:rPr lang="en-US" sz="2400" dirty="0">
                <a:latin typeface="+mj-lt"/>
                <a:ea typeface="Times New Roman"/>
              </a:rPr>
              <a:t> </a:t>
            </a:r>
            <a:r>
              <a:rPr lang="en-US" sz="2400" dirty="0" err="1">
                <a:latin typeface="+mj-lt"/>
                <a:ea typeface="Times New Roman"/>
              </a:rPr>
              <a:t>được</a:t>
            </a:r>
            <a:r>
              <a:rPr lang="en-US" sz="2400" dirty="0">
                <a:latin typeface="+mj-lt"/>
                <a:ea typeface="Times New Roman"/>
              </a:rPr>
              <a:t> </a:t>
            </a:r>
            <a:r>
              <a:rPr lang="en-US" sz="2400" dirty="0" err="1">
                <a:latin typeface="+mj-lt"/>
                <a:ea typeface="Times New Roman"/>
              </a:rPr>
              <a:t>tập</a:t>
            </a:r>
            <a:r>
              <a:rPr lang="en-US" sz="2400" dirty="0">
                <a:latin typeface="+mj-lt"/>
                <a:ea typeface="Times New Roman"/>
              </a:rPr>
              <a:t> </a:t>
            </a:r>
            <a:r>
              <a:rPr lang="en-US" sz="2400" dirty="0" err="1">
                <a:latin typeface="+mj-lt"/>
                <a:ea typeface="Times New Roman"/>
              </a:rPr>
              <a:t>huấn</a:t>
            </a:r>
            <a:r>
              <a:rPr lang="en-US" sz="2400" dirty="0">
                <a:latin typeface="+mj-lt"/>
                <a:ea typeface="Times New Roman"/>
              </a:rPr>
              <a:t> </a:t>
            </a:r>
            <a:r>
              <a:rPr lang="en-US" sz="2400" dirty="0" err="1">
                <a:latin typeface="+mj-lt"/>
                <a:ea typeface="Times New Roman"/>
              </a:rPr>
              <a:t>kiến</a:t>
            </a:r>
            <a:r>
              <a:rPr lang="en-US" sz="2400" dirty="0">
                <a:latin typeface="+mj-lt"/>
                <a:ea typeface="Times New Roman"/>
              </a:rPr>
              <a:t> </a:t>
            </a:r>
            <a:r>
              <a:rPr lang="en-US" sz="2400" dirty="0" err="1">
                <a:latin typeface="+mj-lt"/>
                <a:ea typeface="Times New Roman"/>
              </a:rPr>
              <a:t>thức</a:t>
            </a:r>
            <a:r>
              <a:rPr lang="en-US" sz="2400" dirty="0">
                <a:latin typeface="+mj-lt"/>
                <a:ea typeface="Times New Roman"/>
              </a:rPr>
              <a:t> </a:t>
            </a:r>
            <a:r>
              <a:rPr lang="en-US" sz="2400" dirty="0" err="1">
                <a:latin typeface="+mj-lt"/>
                <a:ea typeface="Times New Roman"/>
              </a:rPr>
              <a:t>về</a:t>
            </a:r>
            <a:r>
              <a:rPr lang="en-US" sz="2400" dirty="0">
                <a:latin typeface="+mj-lt"/>
                <a:ea typeface="Times New Roman"/>
              </a:rPr>
              <a:t> </a:t>
            </a:r>
            <a:r>
              <a:rPr lang="en-US" sz="2400" dirty="0" err="1">
                <a:latin typeface="+mj-lt"/>
                <a:ea typeface="Times New Roman"/>
              </a:rPr>
              <a:t>vệ</a:t>
            </a:r>
            <a:r>
              <a:rPr lang="en-US" sz="2400" dirty="0">
                <a:latin typeface="+mj-lt"/>
                <a:ea typeface="Times New Roman"/>
              </a:rPr>
              <a:t> </a:t>
            </a:r>
            <a:r>
              <a:rPr lang="en-US" sz="2400" dirty="0" err="1">
                <a:latin typeface="+mj-lt"/>
                <a:ea typeface="Times New Roman"/>
              </a:rPr>
              <a:t>sinh</a:t>
            </a:r>
            <a:r>
              <a:rPr lang="en-US" sz="2400" dirty="0">
                <a:latin typeface="+mj-lt"/>
                <a:ea typeface="Times New Roman"/>
              </a:rPr>
              <a:t> an </a:t>
            </a:r>
            <a:r>
              <a:rPr lang="en-US" sz="2400" dirty="0" err="1">
                <a:latin typeface="+mj-lt"/>
                <a:ea typeface="Times New Roman"/>
              </a:rPr>
              <a:t>toàn</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phẩm</a:t>
            </a:r>
            <a:r>
              <a:rPr lang="en-US" sz="2400" dirty="0">
                <a:latin typeface="+mj-lt"/>
                <a:ea typeface="Times New Roman"/>
              </a:rPr>
              <a:t> </a:t>
            </a:r>
            <a:r>
              <a:rPr lang="en-US" sz="2400" dirty="0" err="1">
                <a:latin typeface="+mj-lt"/>
                <a:ea typeface="Times New Roman"/>
              </a:rPr>
              <a:t>và</a:t>
            </a:r>
            <a:r>
              <a:rPr lang="en-US" sz="2400" dirty="0">
                <a:latin typeface="+mj-lt"/>
                <a:ea typeface="Times New Roman"/>
              </a:rPr>
              <a:t> </a:t>
            </a:r>
            <a:r>
              <a:rPr lang="en-US" sz="2400" dirty="0" err="1">
                <a:latin typeface="+mj-lt"/>
                <a:ea typeface="Times New Roman"/>
              </a:rPr>
              <a:t>bảo</a:t>
            </a:r>
            <a:r>
              <a:rPr lang="en-US" sz="2400" dirty="0">
                <a:latin typeface="+mj-lt"/>
                <a:ea typeface="Times New Roman"/>
              </a:rPr>
              <a:t> </a:t>
            </a:r>
            <a:r>
              <a:rPr lang="en-US" sz="2400" dirty="0" err="1">
                <a:latin typeface="+mj-lt"/>
                <a:ea typeface="Times New Roman"/>
              </a:rPr>
              <a:t>đảm</a:t>
            </a:r>
            <a:r>
              <a:rPr lang="en-US" sz="2400" dirty="0">
                <a:latin typeface="+mj-lt"/>
                <a:ea typeface="Times New Roman"/>
              </a:rPr>
              <a:t> </a:t>
            </a:r>
            <a:r>
              <a:rPr lang="en-US" sz="2400" dirty="0" err="1">
                <a:latin typeface="+mj-lt"/>
                <a:ea typeface="Times New Roman"/>
              </a:rPr>
              <a:t>thực</a:t>
            </a:r>
            <a:r>
              <a:rPr lang="en-US" sz="2400" dirty="0">
                <a:latin typeface="+mj-lt"/>
                <a:ea typeface="Times New Roman"/>
              </a:rPr>
              <a:t> </a:t>
            </a:r>
            <a:r>
              <a:rPr lang="en-US" sz="2400" dirty="0" err="1">
                <a:latin typeface="+mj-lt"/>
                <a:ea typeface="Times New Roman"/>
              </a:rPr>
              <a:t>hành</a:t>
            </a:r>
            <a:r>
              <a:rPr lang="en-US" sz="2400" dirty="0">
                <a:latin typeface="+mj-lt"/>
                <a:ea typeface="Times New Roman"/>
              </a:rPr>
              <a:t> </a:t>
            </a:r>
            <a:r>
              <a:rPr lang="en-US" sz="2400" dirty="0" err="1">
                <a:latin typeface="+mj-lt"/>
                <a:ea typeface="Times New Roman"/>
              </a:rPr>
              <a:t>tốt</a:t>
            </a:r>
            <a:r>
              <a:rPr lang="en-US" sz="2400" dirty="0">
                <a:latin typeface="+mj-lt"/>
                <a:ea typeface="Times New Roman"/>
              </a:rPr>
              <a:t> </a:t>
            </a:r>
            <a:r>
              <a:rPr lang="en-US" sz="2400" dirty="0" err="1">
                <a:latin typeface="+mj-lt"/>
                <a:ea typeface="Times New Roman"/>
              </a:rPr>
              <a:t>về</a:t>
            </a:r>
            <a:r>
              <a:rPr lang="en-US" sz="2400" dirty="0">
                <a:latin typeface="+mj-lt"/>
                <a:ea typeface="Times New Roman"/>
              </a:rPr>
              <a:t> </a:t>
            </a:r>
            <a:r>
              <a:rPr lang="en-US" sz="2400" dirty="0" err="1">
                <a:latin typeface="+mj-lt"/>
                <a:ea typeface="Times New Roman"/>
              </a:rPr>
              <a:t>vệ</a:t>
            </a:r>
            <a:r>
              <a:rPr lang="en-US" sz="2400" dirty="0">
                <a:latin typeface="+mj-lt"/>
                <a:ea typeface="Times New Roman"/>
              </a:rPr>
              <a:t> </a:t>
            </a:r>
            <a:r>
              <a:rPr lang="en-US" sz="2400" dirty="0" err="1">
                <a:latin typeface="+mj-lt"/>
                <a:ea typeface="Times New Roman"/>
              </a:rPr>
              <a:t>sinh</a:t>
            </a:r>
            <a:r>
              <a:rPr lang="en-US" sz="2400" dirty="0">
                <a:latin typeface="+mj-lt"/>
                <a:ea typeface="Times New Roman"/>
              </a:rPr>
              <a:t> </a:t>
            </a:r>
            <a:r>
              <a:rPr lang="en-US" sz="2400" dirty="0" err="1">
                <a:latin typeface="+mj-lt"/>
                <a:ea typeface="Times New Roman"/>
              </a:rPr>
              <a:t>cá</a:t>
            </a:r>
            <a:r>
              <a:rPr lang="en-US" sz="2400" dirty="0">
                <a:latin typeface="+mj-lt"/>
                <a:ea typeface="Times New Roman"/>
              </a:rPr>
              <a:t> </a:t>
            </a:r>
            <a:r>
              <a:rPr lang="en-US" sz="2400" dirty="0" err="1">
                <a:latin typeface="+mj-lt"/>
                <a:ea typeface="Times New Roman"/>
              </a:rPr>
              <a:t>nhân</a:t>
            </a:r>
            <a:r>
              <a:rPr lang="en-US" sz="2400" dirty="0">
                <a:latin typeface="+mj-lt"/>
                <a:ea typeface="Times New Roman"/>
              </a:rPr>
              <a:t>.</a:t>
            </a:r>
          </a:p>
          <a:p>
            <a:pPr marL="0" indent="0">
              <a:buNone/>
            </a:pPr>
            <a:endParaRPr lang="en-US" sz="3600" dirty="0"/>
          </a:p>
        </p:txBody>
      </p:sp>
      <p:pic>
        <p:nvPicPr>
          <p:cNvPr id="5" name="Picture 2" descr="C:\Users\QuangTran\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QuangTran\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2438400"/>
            <a:ext cx="3810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QuangTran\Desktop\Bep-an-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4419600"/>
            <a:ext cx="385208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626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6172200" cy="3687763"/>
          </a:xfrm>
        </p:spPr>
        <p:txBody>
          <a:bodyPr/>
          <a:lstStyle/>
          <a:p>
            <a:pPr marR="0" algn="just">
              <a:spcBef>
                <a:spcPts val="0"/>
              </a:spcBef>
              <a:spcAft>
                <a:spcPts val="600"/>
              </a:spcAft>
              <a:buFontTx/>
              <a:buChar char="-"/>
            </a:pPr>
            <a:r>
              <a:rPr lang="en-US" sz="2400" dirty="0" err="1">
                <a:ea typeface="Times New Roman"/>
              </a:rPr>
              <a:t>Bảo</a:t>
            </a:r>
            <a:r>
              <a:rPr lang="en-US" sz="2400" dirty="0">
                <a:ea typeface="Times New Roman"/>
              </a:rPr>
              <a:t> </a:t>
            </a:r>
            <a:r>
              <a:rPr lang="en-US" sz="2400" dirty="0" err="1">
                <a:ea typeface="Times New Roman"/>
              </a:rPr>
              <a:t>đảm</a:t>
            </a:r>
            <a:r>
              <a:rPr lang="en-US" sz="2400" dirty="0">
                <a:ea typeface="Times New Roman"/>
              </a:rPr>
              <a:t> </a:t>
            </a:r>
            <a:r>
              <a:rPr lang="en-US" sz="2400" dirty="0" err="1">
                <a:ea typeface="Times New Roman"/>
              </a:rPr>
              <a:t>các</a:t>
            </a:r>
            <a:r>
              <a:rPr lang="en-US" sz="2400" dirty="0">
                <a:ea typeface="Times New Roman"/>
              </a:rPr>
              <a:t> </a:t>
            </a:r>
            <a:r>
              <a:rPr lang="en-US" sz="2400" dirty="0" err="1">
                <a:ea typeface="Times New Roman"/>
              </a:rPr>
              <a:t>yêu</a:t>
            </a:r>
            <a:r>
              <a:rPr lang="en-US" sz="2400" dirty="0">
                <a:ea typeface="Times New Roman"/>
              </a:rPr>
              <a:t> </a:t>
            </a:r>
            <a:r>
              <a:rPr lang="en-US" sz="2400" dirty="0" err="1">
                <a:ea typeface="Times New Roman"/>
              </a:rPr>
              <a:t>cầu</a:t>
            </a:r>
            <a:r>
              <a:rPr lang="en-US" sz="2400" dirty="0">
                <a:ea typeface="Times New Roman"/>
              </a:rPr>
              <a:t> </a:t>
            </a:r>
            <a:r>
              <a:rPr lang="en-US" sz="2400" dirty="0" err="1">
                <a:ea typeface="Times New Roman"/>
              </a:rPr>
              <a:t>vệ</a:t>
            </a:r>
            <a:r>
              <a:rPr lang="en-US" sz="2400" dirty="0">
                <a:ea typeface="Times New Roman"/>
              </a:rPr>
              <a:t> </a:t>
            </a:r>
            <a:r>
              <a:rPr lang="en-US" sz="2400" dirty="0" err="1">
                <a:ea typeface="Times New Roman"/>
              </a:rPr>
              <a:t>sinh</a:t>
            </a:r>
            <a:r>
              <a:rPr lang="en-US" sz="2400" dirty="0">
                <a:ea typeface="Times New Roman"/>
              </a:rPr>
              <a:t> an </a:t>
            </a:r>
            <a:r>
              <a:rPr lang="en-US" sz="2400" dirty="0" err="1">
                <a:ea typeface="Times New Roman"/>
              </a:rPr>
              <a:t>toàn</a:t>
            </a:r>
            <a:r>
              <a:rPr lang="en-US" sz="2400" dirty="0">
                <a:ea typeface="Times New Roman"/>
              </a:rPr>
              <a:t> </a:t>
            </a:r>
            <a:r>
              <a:rPr lang="en-US" sz="2400" dirty="0" err="1">
                <a:ea typeface="Times New Roman"/>
              </a:rPr>
              <a:t>thực</a:t>
            </a:r>
            <a:r>
              <a:rPr lang="en-US" sz="2400" dirty="0">
                <a:ea typeface="Times New Roman"/>
              </a:rPr>
              <a:t> </a:t>
            </a:r>
            <a:r>
              <a:rPr lang="en-US" sz="2400" dirty="0" err="1">
                <a:ea typeface="Times New Roman"/>
              </a:rPr>
              <a:t>phẩm</a:t>
            </a:r>
            <a:r>
              <a:rPr lang="en-US" sz="2400" dirty="0">
                <a:ea typeface="Times New Roman"/>
              </a:rPr>
              <a:t> </a:t>
            </a:r>
            <a:r>
              <a:rPr lang="en-US" sz="2400" dirty="0" err="1">
                <a:ea typeface="Times New Roman"/>
              </a:rPr>
              <a:t>về</a:t>
            </a:r>
            <a:r>
              <a:rPr lang="en-US" sz="2400" dirty="0">
                <a:ea typeface="Times New Roman"/>
              </a:rPr>
              <a:t> </a:t>
            </a:r>
            <a:r>
              <a:rPr lang="en-US" sz="2400" dirty="0" err="1">
                <a:ea typeface="Times New Roman"/>
              </a:rPr>
              <a:t>cơ</a:t>
            </a:r>
            <a:r>
              <a:rPr lang="en-US" sz="2400" dirty="0">
                <a:ea typeface="Times New Roman"/>
              </a:rPr>
              <a:t> </a:t>
            </a:r>
            <a:r>
              <a:rPr lang="en-US" sz="2400" dirty="0" err="1">
                <a:ea typeface="Times New Roman"/>
              </a:rPr>
              <a:t>sở</a:t>
            </a:r>
            <a:r>
              <a:rPr lang="en-US" sz="2400" dirty="0">
                <a:ea typeface="Times New Roman"/>
              </a:rPr>
              <a:t>, </a:t>
            </a:r>
            <a:r>
              <a:rPr lang="en-US" sz="2400" dirty="0" err="1">
                <a:ea typeface="Times New Roman"/>
              </a:rPr>
              <a:t>thiết</a:t>
            </a:r>
            <a:r>
              <a:rPr lang="en-US" sz="2400" dirty="0">
                <a:ea typeface="Times New Roman"/>
              </a:rPr>
              <a:t> </a:t>
            </a:r>
            <a:r>
              <a:rPr lang="en-US" sz="2400" dirty="0" err="1">
                <a:ea typeface="Times New Roman"/>
              </a:rPr>
              <a:t>bị</a:t>
            </a:r>
            <a:r>
              <a:rPr lang="en-US" sz="2400" dirty="0">
                <a:ea typeface="Times New Roman"/>
              </a:rPr>
              <a:t> </a:t>
            </a:r>
            <a:r>
              <a:rPr lang="en-US" sz="2400" dirty="0" err="1">
                <a:ea typeface="Times New Roman"/>
              </a:rPr>
              <a:t>dụng</a:t>
            </a:r>
            <a:r>
              <a:rPr lang="en-US" sz="2400" dirty="0">
                <a:ea typeface="Times New Roman"/>
              </a:rPr>
              <a:t> </a:t>
            </a:r>
            <a:r>
              <a:rPr lang="en-US" sz="2400" dirty="0" err="1">
                <a:ea typeface="Times New Roman"/>
              </a:rPr>
              <a:t>cụ</a:t>
            </a:r>
            <a:r>
              <a:rPr lang="en-US" sz="2400" dirty="0">
                <a:ea typeface="Times New Roman"/>
              </a:rPr>
              <a:t> </a:t>
            </a:r>
            <a:r>
              <a:rPr lang="en-US" sz="2400" dirty="0" err="1">
                <a:ea typeface="Times New Roman"/>
              </a:rPr>
              <a:t>và</a:t>
            </a:r>
            <a:r>
              <a:rPr lang="en-US" sz="2400" dirty="0">
                <a:ea typeface="Times New Roman"/>
              </a:rPr>
              <a:t> </a:t>
            </a:r>
            <a:r>
              <a:rPr lang="en-US" sz="2400" dirty="0" err="1">
                <a:ea typeface="Times New Roman"/>
              </a:rPr>
              <a:t>quy</a:t>
            </a:r>
            <a:r>
              <a:rPr lang="en-US" sz="2400" dirty="0">
                <a:ea typeface="Times New Roman"/>
              </a:rPr>
              <a:t> </a:t>
            </a:r>
            <a:r>
              <a:rPr lang="en-US" sz="2400" dirty="0" err="1">
                <a:ea typeface="Times New Roman"/>
              </a:rPr>
              <a:t>trình</a:t>
            </a:r>
            <a:r>
              <a:rPr lang="en-US" sz="2400" dirty="0">
                <a:ea typeface="Times New Roman"/>
              </a:rPr>
              <a:t> </a:t>
            </a:r>
            <a:r>
              <a:rPr lang="en-US" sz="2400" dirty="0" err="1">
                <a:ea typeface="Times New Roman"/>
              </a:rPr>
              <a:t>chế</a:t>
            </a:r>
            <a:r>
              <a:rPr lang="en-US" sz="2400" dirty="0">
                <a:ea typeface="Times New Roman"/>
              </a:rPr>
              <a:t> </a:t>
            </a:r>
            <a:r>
              <a:rPr lang="en-US" sz="2400" dirty="0" err="1">
                <a:ea typeface="Times New Roman"/>
              </a:rPr>
              <a:t>biến</a:t>
            </a:r>
            <a:r>
              <a:rPr lang="en-US" sz="2400" dirty="0">
                <a:ea typeface="Times New Roman"/>
              </a:rPr>
              <a:t>, </a:t>
            </a:r>
            <a:r>
              <a:rPr lang="en-US" sz="2400" dirty="0" err="1">
                <a:ea typeface="Times New Roman"/>
              </a:rPr>
              <a:t>nấu</a:t>
            </a:r>
            <a:r>
              <a:rPr lang="en-US" sz="2400" dirty="0">
                <a:ea typeface="Times New Roman"/>
              </a:rPr>
              <a:t> </a:t>
            </a:r>
            <a:r>
              <a:rPr lang="en-US" sz="2400" dirty="0" err="1">
                <a:ea typeface="Times New Roman"/>
              </a:rPr>
              <a:t>nướng</a:t>
            </a:r>
            <a:r>
              <a:rPr lang="en-US" sz="2400" dirty="0">
                <a:ea typeface="Times New Roman"/>
              </a:rPr>
              <a:t> </a:t>
            </a:r>
            <a:r>
              <a:rPr lang="en-US" sz="2400" dirty="0" err="1">
                <a:ea typeface="Times New Roman"/>
              </a:rPr>
              <a:t>theo</a:t>
            </a:r>
            <a:r>
              <a:rPr lang="en-US" sz="2400" dirty="0">
                <a:ea typeface="Times New Roman"/>
              </a:rPr>
              <a:t> </a:t>
            </a:r>
            <a:r>
              <a:rPr lang="en-US" sz="2400" dirty="0" err="1">
                <a:ea typeface="Times New Roman"/>
              </a:rPr>
              <a:t>nguyên</a:t>
            </a:r>
            <a:r>
              <a:rPr lang="en-US" sz="2400" dirty="0">
                <a:ea typeface="Times New Roman"/>
              </a:rPr>
              <a:t> </a:t>
            </a:r>
            <a:r>
              <a:rPr lang="en-US" sz="2400" dirty="0" err="1">
                <a:ea typeface="Times New Roman"/>
              </a:rPr>
              <a:t>tắc</a:t>
            </a:r>
            <a:r>
              <a:rPr lang="en-US" sz="2400" dirty="0">
                <a:ea typeface="Times New Roman"/>
              </a:rPr>
              <a:t> </a:t>
            </a:r>
            <a:r>
              <a:rPr lang="en-US" sz="2400" dirty="0" err="1">
                <a:ea typeface="Times New Roman"/>
              </a:rPr>
              <a:t>một</a:t>
            </a:r>
            <a:r>
              <a:rPr lang="en-US" sz="2400" dirty="0">
                <a:ea typeface="Times New Roman"/>
              </a:rPr>
              <a:t> </a:t>
            </a:r>
            <a:r>
              <a:rPr lang="en-US" sz="2400" dirty="0" err="1">
                <a:ea typeface="Times New Roman"/>
              </a:rPr>
              <a:t>chiều</a:t>
            </a:r>
            <a:r>
              <a:rPr lang="en-US" sz="2400" dirty="0">
                <a:ea typeface="Times New Roman"/>
              </a:rPr>
              <a:t>.</a:t>
            </a:r>
          </a:p>
          <a:p>
            <a:pPr marR="0" algn="just">
              <a:spcBef>
                <a:spcPts val="0"/>
              </a:spcBef>
              <a:spcAft>
                <a:spcPts val="600"/>
              </a:spcAft>
              <a:buFontTx/>
              <a:buChar char="-"/>
            </a:pPr>
            <a:r>
              <a:rPr lang="en-US" sz="2400" dirty="0" err="1">
                <a:ea typeface="Times New Roman"/>
              </a:rPr>
              <a:t>Có</a:t>
            </a:r>
            <a:r>
              <a:rPr lang="en-US" sz="2400" dirty="0">
                <a:ea typeface="Times New Roman"/>
              </a:rPr>
              <a:t> </a:t>
            </a:r>
            <a:r>
              <a:rPr lang="en-US" sz="2400" dirty="0" err="1">
                <a:ea typeface="Times New Roman"/>
              </a:rPr>
              <a:t>hệ</a:t>
            </a:r>
            <a:r>
              <a:rPr lang="en-US" sz="2400" dirty="0">
                <a:ea typeface="Times New Roman"/>
              </a:rPr>
              <a:t> </a:t>
            </a:r>
            <a:r>
              <a:rPr lang="en-US" sz="2400" dirty="0" err="1">
                <a:ea typeface="Times New Roman"/>
              </a:rPr>
              <a:t>thống</a:t>
            </a:r>
            <a:r>
              <a:rPr lang="en-US" sz="2400" dirty="0">
                <a:ea typeface="Times New Roman"/>
              </a:rPr>
              <a:t> </a:t>
            </a:r>
            <a:r>
              <a:rPr lang="en-US" sz="2400" dirty="0" err="1">
                <a:ea typeface="Times New Roman"/>
              </a:rPr>
              <a:t>thiết</a:t>
            </a:r>
            <a:r>
              <a:rPr lang="en-US" sz="2400" dirty="0">
                <a:ea typeface="Times New Roman"/>
              </a:rPr>
              <a:t> </a:t>
            </a:r>
            <a:r>
              <a:rPr lang="en-US" sz="2400" dirty="0" err="1">
                <a:ea typeface="Times New Roman"/>
              </a:rPr>
              <a:t>bị</a:t>
            </a:r>
            <a:r>
              <a:rPr lang="en-US" sz="2400" dirty="0">
                <a:ea typeface="Times New Roman"/>
              </a:rPr>
              <a:t> </a:t>
            </a:r>
            <a:r>
              <a:rPr lang="en-US" sz="2400" dirty="0" err="1">
                <a:ea typeface="Times New Roman"/>
              </a:rPr>
              <a:t>bảo</a:t>
            </a:r>
            <a:r>
              <a:rPr lang="en-US" sz="2400" dirty="0">
                <a:ea typeface="Times New Roman"/>
              </a:rPr>
              <a:t> </a:t>
            </a:r>
            <a:r>
              <a:rPr lang="en-US" sz="2400" dirty="0" err="1">
                <a:ea typeface="Times New Roman"/>
              </a:rPr>
              <a:t>quản</a:t>
            </a:r>
            <a:r>
              <a:rPr lang="en-US" sz="2400" dirty="0">
                <a:ea typeface="Times New Roman"/>
              </a:rPr>
              <a:t> </a:t>
            </a:r>
            <a:r>
              <a:rPr lang="en-US" sz="2400" dirty="0" err="1">
                <a:ea typeface="Times New Roman"/>
              </a:rPr>
              <a:t>thực</a:t>
            </a:r>
            <a:r>
              <a:rPr lang="en-US" sz="2400" dirty="0">
                <a:ea typeface="Times New Roman"/>
              </a:rPr>
              <a:t> </a:t>
            </a:r>
            <a:r>
              <a:rPr lang="en-US" sz="2400" dirty="0" err="1">
                <a:ea typeface="Times New Roman"/>
              </a:rPr>
              <a:t>phẩm</a:t>
            </a:r>
            <a:r>
              <a:rPr lang="en-US" sz="2400" dirty="0">
                <a:ea typeface="Times New Roman"/>
              </a:rPr>
              <a:t>, </a:t>
            </a:r>
            <a:r>
              <a:rPr lang="en-US" sz="2400" dirty="0" err="1">
                <a:ea typeface="Times New Roman"/>
              </a:rPr>
              <a:t>hệ</a:t>
            </a:r>
            <a:r>
              <a:rPr lang="en-US" sz="2400" dirty="0">
                <a:ea typeface="Times New Roman"/>
              </a:rPr>
              <a:t> </a:t>
            </a:r>
            <a:r>
              <a:rPr lang="en-US" sz="2400" dirty="0" err="1">
                <a:ea typeface="Times New Roman"/>
              </a:rPr>
              <a:t>thống</a:t>
            </a:r>
            <a:r>
              <a:rPr lang="en-US" sz="2400" dirty="0">
                <a:ea typeface="Times New Roman"/>
              </a:rPr>
              <a:t> </a:t>
            </a:r>
            <a:r>
              <a:rPr lang="en-US" sz="2400" dirty="0" err="1">
                <a:ea typeface="Times New Roman"/>
              </a:rPr>
              <a:t>nhà</a:t>
            </a:r>
            <a:r>
              <a:rPr lang="en-US" sz="2400" dirty="0">
                <a:ea typeface="Times New Roman"/>
              </a:rPr>
              <a:t> </a:t>
            </a:r>
            <a:r>
              <a:rPr lang="en-US" sz="2400" dirty="0" err="1">
                <a:ea typeface="Times New Roman"/>
              </a:rPr>
              <a:t>vệ</a:t>
            </a:r>
            <a:r>
              <a:rPr lang="en-US" sz="2400" dirty="0">
                <a:ea typeface="Times New Roman"/>
              </a:rPr>
              <a:t> </a:t>
            </a:r>
            <a:r>
              <a:rPr lang="en-US" sz="2400" dirty="0" err="1">
                <a:ea typeface="Times New Roman"/>
              </a:rPr>
              <a:t>sinh</a:t>
            </a:r>
            <a:r>
              <a:rPr lang="en-US" sz="2400" dirty="0">
                <a:ea typeface="Times New Roman"/>
              </a:rPr>
              <a:t>, </a:t>
            </a:r>
            <a:r>
              <a:rPr lang="en-US" sz="2400" dirty="0" err="1">
                <a:ea typeface="Times New Roman"/>
              </a:rPr>
              <a:t>rửa</a:t>
            </a:r>
            <a:r>
              <a:rPr lang="en-US" sz="2400" dirty="0">
                <a:ea typeface="Times New Roman"/>
              </a:rPr>
              <a:t> </a:t>
            </a:r>
            <a:r>
              <a:rPr lang="en-US" sz="2400" dirty="0" err="1">
                <a:ea typeface="Times New Roman"/>
              </a:rPr>
              <a:t>tay</a:t>
            </a:r>
            <a:r>
              <a:rPr lang="en-US" sz="2400" dirty="0">
                <a:ea typeface="Times New Roman"/>
              </a:rPr>
              <a:t> </a:t>
            </a:r>
            <a:r>
              <a:rPr lang="en-US" sz="2400" dirty="0" err="1">
                <a:ea typeface="Times New Roman"/>
              </a:rPr>
              <a:t>và</a:t>
            </a:r>
            <a:r>
              <a:rPr lang="en-US" sz="2400" dirty="0">
                <a:ea typeface="Times New Roman"/>
              </a:rPr>
              <a:t> </a:t>
            </a:r>
            <a:r>
              <a:rPr lang="en-US" sz="2400" dirty="0" err="1">
                <a:ea typeface="Times New Roman"/>
              </a:rPr>
              <a:t>thu</a:t>
            </a:r>
            <a:r>
              <a:rPr lang="en-US" sz="2400" dirty="0">
                <a:ea typeface="Times New Roman"/>
              </a:rPr>
              <a:t> </a:t>
            </a:r>
            <a:r>
              <a:rPr lang="en-US" sz="2400" dirty="0" err="1">
                <a:ea typeface="Times New Roman"/>
              </a:rPr>
              <a:t>dọn</a:t>
            </a:r>
            <a:r>
              <a:rPr lang="en-US" sz="2400" dirty="0">
                <a:ea typeface="Times New Roman"/>
              </a:rPr>
              <a:t> </a:t>
            </a:r>
            <a:r>
              <a:rPr lang="en-US" sz="2400" dirty="0" err="1">
                <a:ea typeface="Times New Roman"/>
              </a:rPr>
              <a:t>chất</a:t>
            </a:r>
            <a:r>
              <a:rPr lang="en-US" sz="2400" dirty="0">
                <a:ea typeface="Times New Roman"/>
              </a:rPr>
              <a:t> </a:t>
            </a:r>
            <a:r>
              <a:rPr lang="en-US" sz="2400" dirty="0" err="1">
                <a:ea typeface="Times New Roman"/>
              </a:rPr>
              <a:t>thải</a:t>
            </a:r>
            <a:r>
              <a:rPr lang="en-US" sz="2400" dirty="0">
                <a:ea typeface="Times New Roman"/>
              </a:rPr>
              <a:t>, </a:t>
            </a:r>
            <a:r>
              <a:rPr lang="en-US" sz="2400" dirty="0" err="1">
                <a:ea typeface="Times New Roman"/>
              </a:rPr>
              <a:t>rác</a:t>
            </a:r>
            <a:r>
              <a:rPr lang="en-US" sz="2400" dirty="0">
                <a:ea typeface="Times New Roman"/>
              </a:rPr>
              <a:t> </a:t>
            </a:r>
            <a:r>
              <a:rPr lang="en-US" sz="2400" dirty="0" err="1">
                <a:ea typeface="Times New Roman"/>
              </a:rPr>
              <a:t>thải</a:t>
            </a:r>
            <a:r>
              <a:rPr lang="en-US" sz="2400" dirty="0">
                <a:ea typeface="Times New Roman"/>
              </a:rPr>
              <a:t> </a:t>
            </a:r>
            <a:r>
              <a:rPr lang="en-US" sz="2400" dirty="0" err="1">
                <a:ea typeface="Times New Roman"/>
              </a:rPr>
              <a:t>hàng</a:t>
            </a:r>
            <a:r>
              <a:rPr lang="en-US" sz="2400" dirty="0">
                <a:ea typeface="Times New Roman"/>
              </a:rPr>
              <a:t> </a:t>
            </a:r>
            <a:r>
              <a:rPr lang="en-US" sz="2400" dirty="0" err="1">
                <a:ea typeface="Times New Roman"/>
              </a:rPr>
              <a:t>ngày</a:t>
            </a:r>
            <a:r>
              <a:rPr lang="en-US" sz="2400" dirty="0">
                <a:ea typeface="Times New Roman"/>
              </a:rPr>
              <a:t> </a:t>
            </a:r>
            <a:r>
              <a:rPr lang="en-US" sz="2400" dirty="0" err="1">
                <a:ea typeface="Times New Roman"/>
              </a:rPr>
              <a:t>sạch</a:t>
            </a:r>
            <a:r>
              <a:rPr lang="en-US" sz="2400" dirty="0">
                <a:ea typeface="Times New Roman"/>
              </a:rPr>
              <a:t> </a:t>
            </a:r>
            <a:r>
              <a:rPr lang="en-US" sz="2400" dirty="0" err="1">
                <a:ea typeface="Times New Roman"/>
              </a:rPr>
              <a:t>sẽ</a:t>
            </a:r>
            <a:r>
              <a:rPr lang="en-US" sz="2400" dirty="0">
                <a:ea typeface="Times New Roman"/>
              </a:rPr>
              <a:t>.</a:t>
            </a:r>
          </a:p>
          <a:p>
            <a:endParaRPr lang="vi-VN" sz="2400" dirty="0"/>
          </a:p>
        </p:txBody>
      </p:sp>
      <p:pic>
        <p:nvPicPr>
          <p:cNvPr id="39938" name="Picture 2" descr="C:\Users\QuangTran\Desktop\2141883573_1-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633" y="3200400"/>
            <a:ext cx="5610367" cy="332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951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105400"/>
          </a:xfrm>
        </p:spPr>
        <p:txBody>
          <a:bodyPr/>
          <a:lstStyle/>
          <a:p>
            <a:r>
              <a:rPr lang="en-US" sz="2800" b="1" dirty="0" err="1" smtClean="0"/>
              <a:t>Kho</a:t>
            </a:r>
            <a:r>
              <a:rPr lang="en-US" sz="2800" b="1" dirty="0" smtClean="0"/>
              <a:t> </a:t>
            </a:r>
            <a:r>
              <a:rPr lang="en-US" sz="2800" b="1" dirty="0" err="1" smtClean="0"/>
              <a:t>chứa</a:t>
            </a:r>
            <a:r>
              <a:rPr lang="en-US" sz="2800" b="1" dirty="0" smtClean="0"/>
              <a:t> </a:t>
            </a:r>
            <a:r>
              <a:rPr lang="en-US" sz="2800" b="1" dirty="0" err="1" smtClean="0"/>
              <a:t>thực</a:t>
            </a:r>
            <a:r>
              <a:rPr lang="en-US" sz="2800" b="1" dirty="0" smtClean="0"/>
              <a:t> </a:t>
            </a:r>
            <a:r>
              <a:rPr lang="en-US" sz="2800" b="1" dirty="0" err="1" smtClean="0"/>
              <a:t>phẩm</a:t>
            </a:r>
            <a:endParaRPr lang="en-US" sz="2800" b="1" dirty="0" smtClean="0"/>
          </a:p>
          <a:p>
            <a:pPr marR="0" algn="just">
              <a:lnSpc>
                <a:spcPct val="115000"/>
              </a:lnSpc>
              <a:spcBef>
                <a:spcPts val="0"/>
              </a:spcBef>
              <a:spcAft>
                <a:spcPts val="600"/>
              </a:spcAft>
              <a:buFont typeface="Times New Roman" pitchFamily="18" charset="0"/>
              <a:buChar char="-"/>
            </a:pPr>
            <a:r>
              <a:rPr lang="vi-VN" sz="2400" dirty="0" smtClean="0">
                <a:latin typeface="Times New Roman"/>
                <a:ea typeface="Times New Roman"/>
              </a:rPr>
              <a:t>Bảo </a:t>
            </a:r>
            <a:r>
              <a:rPr lang="vi-VN" sz="2400" dirty="0">
                <a:latin typeface="Times New Roman"/>
                <a:ea typeface="Times New Roman"/>
              </a:rPr>
              <a:t>đảm lưu thông không khí; đủ ánh sáng; cửa sổ phải có lưới chống chuột, ruồi, nhặng, gián và các côn trùng có hại khác; </a:t>
            </a:r>
            <a:endParaRPr lang="en-US" sz="2400" dirty="0">
              <a:latin typeface="Times New Roman"/>
              <a:ea typeface="Times New Roman"/>
            </a:endParaRPr>
          </a:p>
          <a:p>
            <a:pPr marR="0" algn="just">
              <a:lnSpc>
                <a:spcPct val="115000"/>
              </a:lnSpc>
              <a:spcBef>
                <a:spcPts val="0"/>
              </a:spcBef>
              <a:spcAft>
                <a:spcPts val="600"/>
              </a:spcAft>
              <a:buFont typeface="Times New Roman" pitchFamily="18" charset="0"/>
              <a:buChar char="-"/>
            </a:pPr>
            <a:r>
              <a:rPr lang="vi-VN" sz="2400" dirty="0" smtClean="0">
                <a:latin typeface="Times New Roman"/>
                <a:ea typeface="Times New Roman"/>
              </a:rPr>
              <a:t>Tường</a:t>
            </a:r>
            <a:r>
              <a:rPr lang="vi-VN" sz="2400" dirty="0">
                <a:latin typeface="Times New Roman"/>
                <a:ea typeface="Times New Roman"/>
              </a:rPr>
              <a:t>, trần nhà và sàn nhà phải kết cấu bằng vật liệu kiên cố và bảo đảm nhẵn, bằng phẳng, hạn chế các khe rãnh, góc cạnh, gờ dễ bám bụi, chất bẩn, thuận tiện cho việc làm vệ sinh và khử trùng;</a:t>
            </a:r>
            <a:endParaRPr lang="en-US" sz="2400" dirty="0">
              <a:latin typeface="Times New Roman"/>
              <a:ea typeface="Times New Roman"/>
            </a:endParaRPr>
          </a:p>
          <a:p>
            <a:pPr marR="0" algn="just">
              <a:lnSpc>
                <a:spcPct val="115000"/>
              </a:lnSpc>
              <a:spcBef>
                <a:spcPts val="0"/>
              </a:spcBef>
              <a:spcAft>
                <a:spcPts val="600"/>
              </a:spcAft>
              <a:buFont typeface="Times New Roman" pitchFamily="18" charset="0"/>
              <a:buChar char="-"/>
            </a:pPr>
            <a:r>
              <a:rPr lang="vi-VN" sz="2400" dirty="0" smtClean="0">
                <a:latin typeface="Times New Roman"/>
                <a:ea typeface="Times New Roman"/>
              </a:rPr>
              <a:t>Có </a:t>
            </a:r>
            <a:r>
              <a:rPr lang="vi-VN" sz="2400" dirty="0">
                <a:latin typeface="Times New Roman"/>
                <a:ea typeface="Times New Roman"/>
              </a:rPr>
              <a:t>phương tiện, dụng cụ để phân loại, bảo quản và lưu giữ thực phẩm.</a:t>
            </a:r>
            <a:endParaRPr lang="en-US" sz="2400" dirty="0">
              <a:latin typeface="Times New Roman"/>
              <a:ea typeface="Times New Roman"/>
            </a:endParaRPr>
          </a:p>
          <a:p>
            <a:pPr marL="0" indent="0">
              <a:buNone/>
            </a:pPr>
            <a:endParaRPr lang="en-US" sz="2800" b="1" dirty="0"/>
          </a:p>
        </p:txBody>
      </p:sp>
    </p:spTree>
    <p:extLst>
      <p:ext uri="{BB962C8B-B14F-4D97-AF65-F5344CB8AC3E}">
        <p14:creationId xmlns:p14="http://schemas.microsoft.com/office/powerpoint/2010/main" val="2905359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108325" y="27289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endParaRPr lang="vi-VN" smtClean="0">
              <a:solidFill>
                <a:srgbClr val="FFFFCC"/>
              </a:solidFill>
              <a:cs typeface="+mn-cs"/>
            </a:endParaRPr>
          </a:p>
        </p:txBody>
      </p:sp>
      <p:pic>
        <p:nvPicPr>
          <p:cNvPr id="634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2193925" y="39481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endParaRPr lang="vi-VN" smtClean="0">
              <a:solidFill>
                <a:srgbClr val="FFFFCC"/>
              </a:solidFill>
              <a:cs typeface="+mn-cs"/>
            </a:endParaRPr>
          </a:p>
        </p:txBody>
      </p:sp>
      <p:sp>
        <p:nvSpPr>
          <p:cNvPr id="63493" name="Text Box 5"/>
          <p:cNvSpPr txBox="1">
            <a:spLocks noChangeArrowheads="1"/>
          </p:cNvSpPr>
          <p:nvPr/>
        </p:nvSpPr>
        <p:spPr bwMode="auto">
          <a:xfrm>
            <a:off x="0" y="4648200"/>
            <a:ext cx="9144000" cy="830263"/>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4800" i="1" dirty="0" smtClean="0">
                <a:solidFill>
                  <a:srgbClr val="FFFF00"/>
                </a:solidFill>
                <a:cs typeface="+mn-cs"/>
              </a:rPr>
              <a:t>Xin chân thành cảm ơn!</a:t>
            </a:r>
          </a:p>
        </p:txBody>
      </p:sp>
      <p:sp>
        <p:nvSpPr>
          <p:cNvPr id="46086" name="Text Box 6"/>
          <p:cNvSpPr txBox="1">
            <a:spLocks noChangeArrowheads="1"/>
          </p:cNvSpPr>
          <p:nvPr/>
        </p:nvSpPr>
        <p:spPr bwMode="auto">
          <a:xfrm>
            <a:off x="2346325" y="55483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endParaRPr lang="vi-VN" smtClean="0">
              <a:solidFill>
                <a:srgbClr val="FFFFCC"/>
              </a:solidFill>
              <a:cs typeface="+mn-cs"/>
            </a:endParaRPr>
          </a:p>
        </p:txBody>
      </p:sp>
      <p:sp>
        <p:nvSpPr>
          <p:cNvPr id="63495" name="Text Box 7"/>
          <p:cNvSpPr txBox="1">
            <a:spLocks noChangeArrowheads="1"/>
          </p:cNvSpPr>
          <p:nvPr/>
        </p:nvSpPr>
        <p:spPr bwMode="auto">
          <a:xfrm>
            <a:off x="0" y="5715000"/>
            <a:ext cx="9144000" cy="769938"/>
          </a:xfrm>
          <a:prstGeom prst="rect">
            <a:avLst/>
          </a:prstGeom>
          <a:noFill/>
          <a:ln>
            <a:noFill/>
          </a:ln>
          <a:effectLst>
            <a:outerShdw dist="107763" dir="189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a:solidFill>
                  <a:schemeClr val="tx1"/>
                </a:solidFill>
                <a:latin typeface=".VnAvant" pitchFamily="34" charset="0"/>
              </a:defRPr>
            </a:lvl1pPr>
            <a:lvl2pPr marL="742950" indent="-285750">
              <a:defRPr sz="2800">
                <a:solidFill>
                  <a:schemeClr val="tx1"/>
                </a:solidFill>
                <a:latin typeface=".VnAvant" pitchFamily="34" charset="0"/>
              </a:defRPr>
            </a:lvl2pPr>
            <a:lvl3pPr marL="1143000" indent="-228600">
              <a:defRPr sz="2800">
                <a:solidFill>
                  <a:schemeClr val="tx1"/>
                </a:solidFill>
                <a:latin typeface=".VnAvant" pitchFamily="34" charset="0"/>
              </a:defRPr>
            </a:lvl3pPr>
            <a:lvl4pPr marL="1600200" indent="-228600">
              <a:defRPr sz="2800">
                <a:solidFill>
                  <a:schemeClr val="tx1"/>
                </a:solidFill>
                <a:latin typeface=".VnAvant" pitchFamily="34" charset="0"/>
              </a:defRPr>
            </a:lvl4pPr>
            <a:lvl5pPr marL="2057400" indent="-228600">
              <a:defRPr sz="2800">
                <a:solidFill>
                  <a:schemeClr val="tx1"/>
                </a:solidFill>
                <a:latin typeface=".VnAvant" pitchFamily="34" charset="0"/>
              </a:defRPr>
            </a:lvl5pPr>
            <a:lvl6pPr marL="2514600" indent="-228600" algn="ctr" eaLnBrk="0" fontAlgn="base" hangingPunct="0">
              <a:spcBef>
                <a:spcPct val="0"/>
              </a:spcBef>
              <a:spcAft>
                <a:spcPct val="0"/>
              </a:spcAft>
              <a:defRPr sz="2800">
                <a:solidFill>
                  <a:schemeClr val="tx1"/>
                </a:solidFill>
                <a:latin typeface=".VnAvant" pitchFamily="34" charset="0"/>
              </a:defRPr>
            </a:lvl6pPr>
            <a:lvl7pPr marL="2971800" indent="-228600" algn="ctr" eaLnBrk="0" fontAlgn="base" hangingPunct="0">
              <a:spcBef>
                <a:spcPct val="0"/>
              </a:spcBef>
              <a:spcAft>
                <a:spcPct val="0"/>
              </a:spcAft>
              <a:defRPr sz="2800">
                <a:solidFill>
                  <a:schemeClr val="tx1"/>
                </a:solidFill>
                <a:latin typeface=".VnAvant" pitchFamily="34" charset="0"/>
              </a:defRPr>
            </a:lvl7pPr>
            <a:lvl8pPr marL="3429000" indent="-228600" algn="ctr" eaLnBrk="0" fontAlgn="base" hangingPunct="0">
              <a:spcBef>
                <a:spcPct val="0"/>
              </a:spcBef>
              <a:spcAft>
                <a:spcPct val="0"/>
              </a:spcAft>
              <a:defRPr sz="2800">
                <a:solidFill>
                  <a:schemeClr val="tx1"/>
                </a:solidFill>
                <a:latin typeface=".VnAvant" pitchFamily="34" charset="0"/>
              </a:defRPr>
            </a:lvl8pPr>
            <a:lvl9pPr marL="3886200" indent="-228600" algn="ctr" eaLnBrk="0" fontAlgn="base" hangingPunct="0">
              <a:spcBef>
                <a:spcPct val="0"/>
              </a:spcBef>
              <a:spcAft>
                <a:spcPct val="0"/>
              </a:spcAft>
              <a:defRPr sz="2800">
                <a:solidFill>
                  <a:schemeClr val="tx1"/>
                </a:solidFill>
                <a:latin typeface=".VnAvant" pitchFamily="34" charset="0"/>
              </a:defRPr>
            </a:lvl9pPr>
          </a:lstStyle>
          <a:p>
            <a:pPr algn="ctr" eaLnBrk="0" hangingPunct="0"/>
            <a:r>
              <a:rPr lang="vi-VN" sz="4400" b="1" dirty="0" smtClean="0">
                <a:solidFill>
                  <a:srgbClr val="FF0000"/>
                </a:solidFill>
                <a:cs typeface="+mn-cs"/>
              </a:rPr>
              <a:t>Các quý vị đã chú ý theo dõi</a:t>
            </a:r>
          </a:p>
        </p:txBody>
      </p:sp>
    </p:spTree>
    <p:extLst>
      <p:ext uri="{BB962C8B-B14F-4D97-AF65-F5344CB8AC3E}">
        <p14:creationId xmlns:p14="http://schemas.microsoft.com/office/powerpoint/2010/main" val="346589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ox(out)">
                                      <p:cBhvr>
                                        <p:cTn id="7" dur="500"/>
                                        <p:tgtEl>
                                          <p:spTgt spid="6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63493"/>
                                        </p:tgtEl>
                                        <p:attrNameLst>
                                          <p:attrName>style.visibility</p:attrName>
                                        </p:attrNameLst>
                                      </p:cBhvr>
                                      <p:to>
                                        <p:strVal val="visible"/>
                                      </p:to>
                                    </p:set>
                                    <p:anim calcmode="lin" valueType="num">
                                      <p:cBhvr>
                                        <p:cTn id="12" dur="5000" fill="hold"/>
                                        <p:tgtEl>
                                          <p:spTgt spid="63493"/>
                                        </p:tgtEl>
                                        <p:attrNameLst>
                                          <p:attrName>ppt_w</p:attrName>
                                        </p:attrNameLst>
                                      </p:cBhvr>
                                      <p:tavLst>
                                        <p:tav tm="0" fmla="#ppt_w*sin(2.5*pi*$)">
                                          <p:val>
                                            <p:fltVal val="0"/>
                                          </p:val>
                                        </p:tav>
                                        <p:tav tm="100000">
                                          <p:val>
                                            <p:fltVal val="1"/>
                                          </p:val>
                                        </p:tav>
                                      </p:tavLst>
                                    </p:anim>
                                    <p:anim calcmode="lin" valueType="num">
                                      <p:cBhvr>
                                        <p:cTn id="13" dur="5000" fill="hold"/>
                                        <p:tgtEl>
                                          <p:spTgt spid="63493"/>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63495"/>
                                        </p:tgtEl>
                                        <p:attrNameLst>
                                          <p:attrName>style.visibility</p:attrName>
                                        </p:attrNameLst>
                                      </p:cBhvr>
                                      <p:to>
                                        <p:strVal val="visible"/>
                                      </p:to>
                                    </p:set>
                                    <p:animEffect transition="in" filter="slide(fromLeft)">
                                      <p:cBhvr>
                                        <p:cTn id="18"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utoUpdateAnimBg="0"/>
      <p:bldP spid="6349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914400"/>
          </a:xfrm>
        </p:spPr>
        <p:txBody>
          <a:bodyPr/>
          <a:lstStyle/>
          <a:p>
            <a:r>
              <a:rPr lang="vi-VN" sz="2400" dirty="0">
                <a:solidFill>
                  <a:srgbClr val="000000"/>
                </a:solidFill>
                <a:latin typeface="Times New Roman"/>
                <a:ea typeface="Times New Roman"/>
              </a:rPr>
              <a:t>NỘI DUNG CỦA CÔNG TÁC Y TẾ TRƯỜNG HỌC</a:t>
            </a:r>
            <a:endParaRPr lang="vi-VN" sz="4800" dirty="0"/>
          </a:p>
        </p:txBody>
      </p:sp>
      <p:sp>
        <p:nvSpPr>
          <p:cNvPr id="3" name="Content Placeholder 2"/>
          <p:cNvSpPr>
            <a:spLocks noGrp="1"/>
          </p:cNvSpPr>
          <p:nvPr>
            <p:ph idx="1"/>
          </p:nvPr>
        </p:nvSpPr>
        <p:spPr/>
        <p:txBody>
          <a:bodyPr/>
          <a:lstStyle/>
          <a:p>
            <a:pPr marL="0" lvl="0" indent="0" algn="just">
              <a:spcBef>
                <a:spcPts val="600"/>
              </a:spcBef>
              <a:spcAft>
                <a:spcPts val="0"/>
              </a:spcAft>
              <a:buNone/>
            </a:pPr>
            <a:r>
              <a:rPr lang="vi-VN" sz="3000" b="1" dirty="0">
                <a:solidFill>
                  <a:srgbClr val="000000"/>
                </a:solidFill>
                <a:latin typeface="Times New Roman"/>
                <a:ea typeface="Times New Roman"/>
              </a:rPr>
              <a:t>Điều 4. Bảo đảm các điều kiện về phòng học, bàn ghế, bảng viết, chiếu sáng, đồ chơi trong trường </a:t>
            </a:r>
            <a:r>
              <a:rPr lang="vi-VN" sz="3000" b="1" dirty="0" smtClean="0">
                <a:solidFill>
                  <a:srgbClr val="000000"/>
                </a:solidFill>
                <a:latin typeface="Times New Roman"/>
                <a:ea typeface="Times New Roman"/>
              </a:rPr>
              <a:t>học</a:t>
            </a:r>
          </a:p>
          <a:p>
            <a:pPr marL="0" lvl="0" indent="0" algn="just">
              <a:spcBef>
                <a:spcPts val="600"/>
              </a:spcBef>
              <a:spcAft>
                <a:spcPts val="0"/>
              </a:spcAft>
              <a:buNone/>
            </a:pPr>
            <a:r>
              <a:rPr lang="vi-VN" sz="3000" b="1" dirty="0" smtClean="0">
                <a:solidFill>
                  <a:srgbClr val="000000"/>
                </a:solidFill>
                <a:latin typeface="Times New Roman"/>
                <a:ea typeface="Times New Roman"/>
              </a:rPr>
              <a:t>1. Phòng học</a:t>
            </a:r>
          </a:p>
          <a:p>
            <a:pPr marL="0" lvl="0" indent="0" algn="just">
              <a:spcBef>
                <a:spcPts val="600"/>
              </a:spcBef>
              <a:spcAft>
                <a:spcPts val="0"/>
              </a:spcAft>
              <a:buNone/>
            </a:pPr>
            <a:r>
              <a:rPr lang="vi-VN" b="1" dirty="0">
                <a:solidFill>
                  <a:srgbClr val="000000"/>
                </a:solidFill>
                <a:latin typeface="Times New Roman"/>
                <a:ea typeface="Times New Roman"/>
              </a:rPr>
              <a:t>2. Bàn </a:t>
            </a:r>
            <a:r>
              <a:rPr lang="vi-VN" b="1" dirty="0" smtClean="0">
                <a:solidFill>
                  <a:srgbClr val="000000"/>
                </a:solidFill>
                <a:latin typeface="Times New Roman"/>
                <a:ea typeface="Times New Roman"/>
              </a:rPr>
              <a:t>ghế</a:t>
            </a:r>
          </a:p>
          <a:p>
            <a:pPr marL="0" lvl="0" indent="0" algn="just">
              <a:spcBef>
                <a:spcPts val="600"/>
              </a:spcBef>
              <a:spcAft>
                <a:spcPts val="0"/>
              </a:spcAft>
              <a:buNone/>
            </a:pPr>
            <a:r>
              <a:rPr lang="vi-VN" sz="3000" b="1" dirty="0" smtClean="0">
                <a:solidFill>
                  <a:srgbClr val="000000"/>
                </a:solidFill>
                <a:latin typeface="Times New Roman"/>
                <a:ea typeface="Times New Roman"/>
              </a:rPr>
              <a:t>3. </a:t>
            </a:r>
            <a:r>
              <a:rPr lang="vi-VN" sz="3000" b="1" dirty="0">
                <a:solidFill>
                  <a:srgbClr val="000000"/>
                </a:solidFill>
                <a:latin typeface="Times New Roman"/>
                <a:ea typeface="Times New Roman"/>
              </a:rPr>
              <a:t>Bảng phòng học đối với cấp học phổ </a:t>
            </a:r>
            <a:r>
              <a:rPr lang="vi-VN" sz="3000" b="1" dirty="0" smtClean="0">
                <a:solidFill>
                  <a:srgbClr val="000000"/>
                </a:solidFill>
                <a:latin typeface="Times New Roman"/>
                <a:ea typeface="Times New Roman"/>
              </a:rPr>
              <a:t>thông</a:t>
            </a:r>
          </a:p>
          <a:p>
            <a:pPr marL="0" lvl="0" indent="0" algn="just">
              <a:spcBef>
                <a:spcPts val="600"/>
              </a:spcBef>
              <a:spcAft>
                <a:spcPts val="0"/>
              </a:spcAft>
              <a:buNone/>
            </a:pPr>
            <a:r>
              <a:rPr lang="vi-VN" b="1" dirty="0">
                <a:solidFill>
                  <a:srgbClr val="000000"/>
                </a:solidFill>
                <a:latin typeface="Times New Roman"/>
                <a:ea typeface="Times New Roman"/>
              </a:rPr>
              <a:t>4. Chiếu </a:t>
            </a:r>
            <a:r>
              <a:rPr lang="vi-VN" b="1" dirty="0" smtClean="0">
                <a:solidFill>
                  <a:srgbClr val="000000"/>
                </a:solidFill>
                <a:latin typeface="Times New Roman"/>
                <a:ea typeface="Times New Roman"/>
              </a:rPr>
              <a:t>sáng</a:t>
            </a:r>
          </a:p>
          <a:p>
            <a:pPr marL="0" lvl="0" indent="0" algn="just">
              <a:spcBef>
                <a:spcPts val="600"/>
              </a:spcBef>
              <a:spcAft>
                <a:spcPts val="0"/>
              </a:spcAft>
              <a:buNone/>
            </a:pPr>
            <a:r>
              <a:rPr lang="vi-VN" b="1" dirty="0">
                <a:solidFill>
                  <a:srgbClr val="000000"/>
                </a:solidFill>
                <a:latin typeface="Times New Roman"/>
                <a:ea typeface="Times New Roman"/>
              </a:rPr>
              <a:t>5. Đ</a:t>
            </a:r>
            <a:r>
              <a:rPr lang="en-US" b="1" dirty="0">
                <a:solidFill>
                  <a:srgbClr val="000000"/>
                </a:solidFill>
                <a:latin typeface="Times New Roman"/>
                <a:ea typeface="Times New Roman"/>
              </a:rPr>
              <a:t>ồ</a:t>
            </a:r>
            <a:r>
              <a:rPr lang="vi-VN" b="1" dirty="0">
                <a:solidFill>
                  <a:srgbClr val="000000"/>
                </a:solidFill>
                <a:latin typeface="Times New Roman"/>
                <a:ea typeface="Times New Roman"/>
              </a:rPr>
              <a:t> chơi cho trẻ em trong trường học</a:t>
            </a:r>
            <a:endParaRPr lang="vi-VN" dirty="0">
              <a:solidFill>
                <a:srgbClr val="000000"/>
              </a:solidFill>
              <a:latin typeface="Times New Roman"/>
              <a:ea typeface="Times New Roman"/>
            </a:endParaRPr>
          </a:p>
          <a:p>
            <a:pPr marL="0" lvl="0" indent="0" algn="just">
              <a:spcBef>
                <a:spcPts val="600"/>
              </a:spcBef>
              <a:spcAft>
                <a:spcPts val="0"/>
              </a:spcAft>
              <a:buNone/>
            </a:pPr>
            <a:endParaRPr lang="vi-VN" dirty="0">
              <a:solidFill>
                <a:srgbClr val="000000"/>
              </a:solidFill>
              <a:latin typeface="Times New Roman"/>
              <a:ea typeface="Times New Roman"/>
            </a:endParaRPr>
          </a:p>
          <a:p>
            <a:pPr marL="0" lvl="0" indent="0" algn="just">
              <a:spcBef>
                <a:spcPts val="600"/>
              </a:spcBef>
              <a:spcAft>
                <a:spcPts val="0"/>
              </a:spcAft>
              <a:buNone/>
            </a:pPr>
            <a:endParaRPr lang="vi-VN" sz="3000" b="1" dirty="0" smtClean="0">
              <a:solidFill>
                <a:srgbClr val="000000"/>
              </a:solidFill>
              <a:latin typeface="Times New Roman"/>
              <a:ea typeface="Times New Roman"/>
            </a:endParaRPr>
          </a:p>
          <a:p>
            <a:pPr marL="0" lvl="0" indent="0" algn="just">
              <a:spcBef>
                <a:spcPts val="600"/>
              </a:spcBef>
              <a:spcAft>
                <a:spcPts val="0"/>
              </a:spcAft>
              <a:buNone/>
            </a:pPr>
            <a:endParaRPr lang="vi-VN" sz="3000" dirty="0">
              <a:solidFill>
                <a:srgbClr val="000000"/>
              </a:solidFill>
              <a:latin typeface="Times New Roman"/>
              <a:ea typeface="Times New Roman"/>
            </a:endParaRPr>
          </a:p>
          <a:p>
            <a:pPr marL="0" lvl="0" indent="0" algn="just">
              <a:spcBef>
                <a:spcPts val="600"/>
              </a:spcBef>
              <a:spcAft>
                <a:spcPts val="0"/>
              </a:spcAft>
              <a:buNone/>
            </a:pPr>
            <a:endParaRPr lang="vi-VN" dirty="0">
              <a:solidFill>
                <a:srgbClr val="000000"/>
              </a:solidFill>
              <a:latin typeface="Times New Roman"/>
              <a:ea typeface="Times New Roman"/>
            </a:endParaRPr>
          </a:p>
          <a:p>
            <a:pPr marL="514350" lvl="0" indent="-514350" algn="just">
              <a:spcBef>
                <a:spcPts val="600"/>
              </a:spcBef>
              <a:spcAft>
                <a:spcPts val="0"/>
              </a:spcAft>
              <a:buAutoNum type="arabicPeriod"/>
            </a:pPr>
            <a:endParaRPr lang="vi-VN" sz="3000" dirty="0">
              <a:solidFill>
                <a:srgbClr val="000000"/>
              </a:solidFill>
              <a:latin typeface="Times New Roman"/>
              <a:ea typeface="Times New Roman"/>
            </a:endParaRPr>
          </a:p>
          <a:p>
            <a:pPr marL="0" lvl="0" indent="0" algn="just">
              <a:spcBef>
                <a:spcPts val="600"/>
              </a:spcBef>
              <a:spcAft>
                <a:spcPts val="0"/>
              </a:spcAft>
              <a:buNone/>
            </a:pPr>
            <a:endParaRPr lang="vi-VN" sz="3000" b="1" dirty="0" smtClean="0">
              <a:solidFill>
                <a:srgbClr val="000000"/>
              </a:solidFill>
              <a:latin typeface="Times New Roman"/>
              <a:ea typeface="Times New Roman"/>
            </a:endParaRPr>
          </a:p>
          <a:p>
            <a:pPr marL="0" lvl="0" indent="0" algn="just">
              <a:spcBef>
                <a:spcPts val="600"/>
              </a:spcBef>
              <a:spcAft>
                <a:spcPts val="0"/>
              </a:spcAft>
              <a:buNone/>
            </a:pPr>
            <a:endParaRPr lang="vi-VN" sz="3000" dirty="0">
              <a:solidFill>
                <a:srgbClr val="000000"/>
              </a:solidFill>
              <a:latin typeface="Times New Roman"/>
              <a:ea typeface="Times New Roman"/>
            </a:endParaRPr>
          </a:p>
          <a:p>
            <a:endParaRPr lang="vi-VN" dirty="0"/>
          </a:p>
        </p:txBody>
      </p:sp>
    </p:spTree>
    <p:extLst>
      <p:ext uri="{BB962C8B-B14F-4D97-AF65-F5344CB8AC3E}">
        <p14:creationId xmlns:p14="http://schemas.microsoft.com/office/powerpoint/2010/main" val="4186078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533400"/>
          </a:xfrm>
        </p:spPr>
        <p:txBody>
          <a:bodyPr/>
          <a:lstStyle/>
          <a:p>
            <a:pPr>
              <a:spcBef>
                <a:spcPts val="600"/>
              </a:spcBef>
              <a:spcAft>
                <a:spcPts val="0"/>
              </a:spcAft>
            </a:pPr>
            <a:r>
              <a:rPr lang="vi-VN" sz="2400" dirty="0">
                <a:latin typeface="Times New Roman"/>
                <a:ea typeface="Times New Roman"/>
              </a:rPr>
              <a:t>NỘI DUNG CỦA </a:t>
            </a:r>
            <a:r>
              <a:rPr lang="vi-VN" sz="2800" dirty="0">
                <a:latin typeface="Times New Roman"/>
                <a:ea typeface="Times New Roman"/>
              </a:rPr>
              <a:t>CÔNG</a:t>
            </a:r>
            <a:r>
              <a:rPr lang="vi-VN" sz="2400" dirty="0">
                <a:latin typeface="Times New Roman"/>
                <a:ea typeface="Times New Roman"/>
              </a:rPr>
              <a:t> TÁC Y TẾ TRƯỜNG </a:t>
            </a:r>
            <a:r>
              <a:rPr lang="vi-VN" sz="2400" dirty="0" smtClean="0">
                <a:latin typeface="Times New Roman"/>
                <a:ea typeface="Times New Roman"/>
              </a:rPr>
              <a:t>HỌC</a:t>
            </a:r>
            <a:endParaRPr lang="vi-VN" sz="2400" dirty="0"/>
          </a:p>
        </p:txBody>
      </p:sp>
      <p:sp>
        <p:nvSpPr>
          <p:cNvPr id="3" name="Content Placeholder 2"/>
          <p:cNvSpPr>
            <a:spLocks noGrp="1"/>
          </p:cNvSpPr>
          <p:nvPr>
            <p:ph idx="1"/>
          </p:nvPr>
        </p:nvSpPr>
        <p:spPr>
          <a:xfrm>
            <a:off x="457200" y="685800"/>
            <a:ext cx="8229600" cy="5440363"/>
          </a:xfrm>
        </p:spPr>
        <p:txBody>
          <a:bodyPr/>
          <a:lstStyle/>
          <a:p>
            <a:pPr marL="0" indent="0" algn="just">
              <a:spcBef>
                <a:spcPts val="600"/>
              </a:spcBef>
              <a:spcAft>
                <a:spcPts val="0"/>
              </a:spcAft>
              <a:buNone/>
            </a:pPr>
            <a:r>
              <a:rPr lang="vi-VN" sz="3000" b="1" dirty="0" smtClean="0">
                <a:latin typeface="Times New Roman"/>
                <a:ea typeface="Times New Roman"/>
              </a:rPr>
              <a:t>1</a:t>
            </a:r>
            <a:r>
              <a:rPr lang="vi-VN" sz="3000" b="1" dirty="0">
                <a:latin typeface="Times New Roman"/>
                <a:ea typeface="Times New Roman"/>
              </a:rPr>
              <a:t>. Phòng học</a:t>
            </a:r>
            <a:endParaRPr lang="vi-VN" sz="3000" dirty="0">
              <a:latin typeface="Times New Roman"/>
              <a:ea typeface="Times New Roman"/>
            </a:endParaRPr>
          </a:p>
          <a:p>
            <a:pPr marL="0" indent="0" algn="just">
              <a:spcBef>
                <a:spcPts val="600"/>
              </a:spcBef>
              <a:spcAft>
                <a:spcPts val="0"/>
              </a:spcAft>
              <a:buNone/>
            </a:pPr>
            <a:r>
              <a:rPr lang="vi-VN" sz="3000" dirty="0">
                <a:latin typeface="Times New Roman"/>
                <a:ea typeface="Times New Roman"/>
              </a:rPr>
              <a:t>a) Đối với cơ sở giáo dục mầm non: đáp ứng yêu cầu thiết kế áp dụng theo tiêu chuẩn quy định tại mục 5.2 Tiêu chuẩn Việt Nam </a:t>
            </a:r>
            <a:r>
              <a:rPr lang="vi-VN" sz="3000" dirty="0">
                <a:solidFill>
                  <a:srgbClr val="FF0000"/>
                </a:solidFill>
                <a:latin typeface="Times New Roman"/>
                <a:ea typeface="Times New Roman"/>
              </a:rPr>
              <a:t>(TCVN 3907: 2011) </a:t>
            </a:r>
            <a:r>
              <a:rPr lang="vi-VN" sz="3000" dirty="0">
                <a:latin typeface="Times New Roman"/>
                <a:ea typeface="Times New Roman"/>
              </a:rPr>
              <a:t>ban hành kèm theo Quyết định số 2585/QĐ-BKHCN ngày 23 tháng 8 năm 2011 của Bộ trưởng Bộ Khoa học và Công nghệ về việc công bố tiêu chuẩn quốc gia (sau đây gọi tắt là Quyết định số 2585/QĐ-BKHCN);</a:t>
            </a:r>
          </a:p>
          <a:p>
            <a:endParaRPr lang="vi-VN" dirty="0"/>
          </a:p>
        </p:txBody>
      </p:sp>
    </p:spTree>
    <p:extLst>
      <p:ext uri="{BB962C8B-B14F-4D97-AF65-F5344CB8AC3E}">
        <p14:creationId xmlns:p14="http://schemas.microsoft.com/office/powerpoint/2010/main" val="3222210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239000" cy="762000"/>
          </a:xfrm>
        </p:spPr>
        <p:txBody>
          <a:bodyPr/>
          <a:lstStyle/>
          <a:p>
            <a:r>
              <a:rPr lang="vi-VN" sz="2400" dirty="0">
                <a:solidFill>
                  <a:srgbClr val="000000"/>
                </a:solidFill>
                <a:latin typeface="Times New Roman"/>
                <a:ea typeface="Times New Roman"/>
              </a:rPr>
              <a:t>NỘI DUNG CỦA CÔNG TÁC Y TẾ TRƯỜNG HỌC</a:t>
            </a:r>
            <a:endParaRPr lang="vi-VN" sz="4800" dirty="0"/>
          </a:p>
        </p:txBody>
      </p:sp>
      <p:sp>
        <p:nvSpPr>
          <p:cNvPr id="3" name="Content Placeholder 2"/>
          <p:cNvSpPr>
            <a:spLocks noGrp="1"/>
          </p:cNvSpPr>
          <p:nvPr>
            <p:ph idx="1"/>
          </p:nvPr>
        </p:nvSpPr>
        <p:spPr/>
        <p:txBody>
          <a:bodyPr/>
          <a:lstStyle/>
          <a:p>
            <a:pPr marL="0" indent="0" algn="just">
              <a:spcBef>
                <a:spcPts val="600"/>
              </a:spcBef>
              <a:spcAft>
                <a:spcPts val="0"/>
              </a:spcAft>
              <a:buNone/>
            </a:pPr>
            <a:r>
              <a:rPr lang="vi-VN" b="1" dirty="0">
                <a:latin typeface="Times New Roman"/>
                <a:ea typeface="Times New Roman"/>
              </a:rPr>
              <a:t>2. Bàn ghế</a:t>
            </a:r>
            <a:endParaRPr lang="vi-VN" dirty="0">
              <a:latin typeface="Times New Roman"/>
              <a:ea typeface="Times New Roman"/>
            </a:endParaRPr>
          </a:p>
          <a:p>
            <a:pPr marL="0" indent="0" algn="just">
              <a:spcBef>
                <a:spcPts val="600"/>
              </a:spcBef>
              <a:spcAft>
                <a:spcPts val="0"/>
              </a:spcAft>
              <a:buNone/>
            </a:pPr>
            <a:r>
              <a:rPr lang="vi-VN" dirty="0">
                <a:solidFill>
                  <a:srgbClr val="FF0000"/>
                </a:solidFill>
                <a:latin typeface="Times New Roman"/>
                <a:ea typeface="Times New Roman"/>
              </a:rPr>
              <a:t>a) Đối với cơ sở giáo dục mầm non: kích thước bàn ghế áp dụng theo Tiêu chuẩn Việt Nam (TCVN 1993) Bàn ghế học sinh mẫu giáo - Yêu cầu chung;</a:t>
            </a:r>
            <a:endParaRPr lang="vi-VN" dirty="0">
              <a:latin typeface="Times New Roman"/>
              <a:ea typeface="Times New Roman"/>
            </a:endParaRPr>
          </a:p>
          <a:p>
            <a:endParaRPr lang="vi-VN" dirty="0"/>
          </a:p>
        </p:txBody>
      </p:sp>
    </p:spTree>
    <p:extLst>
      <p:ext uri="{BB962C8B-B14F-4D97-AF65-F5344CB8AC3E}">
        <p14:creationId xmlns:p14="http://schemas.microsoft.com/office/powerpoint/2010/main" val="1302922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ường học 1">
  <a:themeElements>
    <a:clrScheme name="Default Design 2">
      <a:dk1>
        <a:srgbClr val="000000"/>
      </a:dk1>
      <a:lt1>
        <a:srgbClr val="DCFCDE"/>
      </a:lt1>
      <a:dk2>
        <a:srgbClr val="000000"/>
      </a:dk2>
      <a:lt2>
        <a:srgbClr val="FFFFFF"/>
      </a:lt2>
      <a:accent1>
        <a:srgbClr val="AD6DD5"/>
      </a:accent1>
      <a:accent2>
        <a:srgbClr val="4AD828"/>
      </a:accent2>
      <a:accent3>
        <a:srgbClr val="EBFDEC"/>
      </a:accent3>
      <a:accent4>
        <a:srgbClr val="000000"/>
      </a:accent4>
      <a:accent5>
        <a:srgbClr val="D3BAE7"/>
      </a:accent5>
      <a:accent6>
        <a:srgbClr val="42C423"/>
      </a:accent6>
      <a:hlink>
        <a:srgbClr val="F8A858"/>
      </a:hlink>
      <a:folHlink>
        <a:srgbClr val="5FB5E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DCFCDE"/>
        </a:lt1>
        <a:dk2>
          <a:srgbClr val="000000"/>
        </a:dk2>
        <a:lt2>
          <a:srgbClr val="FFFFFF"/>
        </a:lt2>
        <a:accent1>
          <a:srgbClr val="AD6DD5"/>
        </a:accent1>
        <a:accent2>
          <a:srgbClr val="4AD828"/>
        </a:accent2>
        <a:accent3>
          <a:srgbClr val="EBFDEC"/>
        </a:accent3>
        <a:accent4>
          <a:srgbClr val="000000"/>
        </a:accent4>
        <a:accent5>
          <a:srgbClr val="D3BAE7"/>
        </a:accent5>
        <a:accent6>
          <a:srgbClr val="42C423"/>
        </a:accent6>
        <a:hlink>
          <a:srgbClr val="F8A858"/>
        </a:hlink>
        <a:folHlink>
          <a:srgbClr val="5FB5E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DCE7"/>
        </a:lt1>
        <a:dk2>
          <a:srgbClr val="000000"/>
        </a:dk2>
        <a:lt2>
          <a:srgbClr val="FFFFFF"/>
        </a:lt2>
        <a:accent1>
          <a:srgbClr val="65DADD"/>
        </a:accent1>
        <a:accent2>
          <a:srgbClr val="EB9F15"/>
        </a:accent2>
        <a:accent3>
          <a:srgbClr val="FDEBF1"/>
        </a:accent3>
        <a:accent4>
          <a:srgbClr val="000000"/>
        </a:accent4>
        <a:accent5>
          <a:srgbClr val="B8EAEB"/>
        </a:accent5>
        <a:accent6>
          <a:srgbClr val="D59012"/>
        </a:accent6>
        <a:hlink>
          <a:srgbClr val="B4D977"/>
        </a:hlink>
        <a:folHlink>
          <a:srgbClr val="F973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van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vant"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van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vant"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van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VnAvant"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trường học 1</Template>
  <TotalTime>1720</TotalTime>
  <Words>4655</Words>
  <Application>Microsoft Office PowerPoint</Application>
  <PresentationFormat>On-screen Show (4:3)</PresentationFormat>
  <Paragraphs>383</Paragraphs>
  <Slides>66</Slides>
  <Notes>2</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trường học 1</vt:lpstr>
      <vt:lpstr>Ribbons</vt:lpstr>
      <vt:lpstr>1_Ribbons</vt:lpstr>
      <vt:lpstr>2_Ribbons</vt:lpstr>
      <vt:lpstr>NHỮNG VẤN ĐỀ CƠ BẢN VỀ VỆ SINH TRƯỜNG HỌC</vt:lpstr>
      <vt:lpstr>CĂN CỨ THỰC HIỆN</vt:lpstr>
      <vt:lpstr>PowerPoint Presentation</vt:lpstr>
      <vt:lpstr>QUY ĐỊNH CHUNG</vt:lpstr>
      <vt:lpstr>QUY ĐỊNH CHUNG</vt:lpstr>
      <vt:lpstr>PowerPoint Presentation</vt:lpstr>
      <vt:lpstr>NỘI DUNG CỦA CÔNG TÁC Y TẾ TRƯỜNG HỌC</vt:lpstr>
      <vt:lpstr>NỘI DUNG CỦA CÔNG TÁC Y TẾ TRƯỜNG HỌC</vt:lpstr>
      <vt:lpstr>NỘI DUNG CỦA CÔNG TÁC Y TẾ TRƯỜNG HỌC</vt:lpstr>
      <vt:lpstr>NỘI DUNG CỦA CÔNG TÁC Y TẾ TRƯỜNG HỌC</vt:lpstr>
      <vt:lpstr>NỘI DUNG CỦA CÔNG TÁC Y TẾ TRƯỜNG HỌC</vt:lpstr>
      <vt:lpstr>NỘI DUNG CỦA CÔNG TÁC Y TẾ TRƯỜNG HỌC</vt:lpstr>
      <vt:lpstr>NỘI DUNG CỦA CÔNG TÁC Y TẾ TRƯỜNG HỌC</vt:lpstr>
      <vt:lpstr>NỘI DUNG CỦA CÔNG TÁC Y TẾ TRƯỜNG HỌC</vt:lpstr>
      <vt:lpstr>NỘI DUNG CỦA CÔNG TÁC Y TẾ TRƯỜNG HỌC</vt:lpstr>
      <vt:lpstr>NỘI DUNG CỦA CÔNG TÁC Y TẾ TRƯỜNG HỌC</vt:lpstr>
      <vt:lpstr>NỘI DUNG CỦA CÔNG TÁC Y TẾ TRƯỜNG HỌC</vt:lpstr>
      <vt:lpstr>NHỮNG VẤN ĐỀ CƠ BẢN VỀ VỆ SINH TRƯỜNG HỌC</vt:lpstr>
      <vt:lpstr>PowerPoint Presentation</vt:lpstr>
      <vt:lpstr>PowerPoint Presentation</vt:lpstr>
      <vt:lpstr> 1.Yêu cầu về quy hoach xây dựng </vt:lpstr>
      <vt:lpstr>2. YÊU CẦU PHÒNG HỌC CƠ SỞ  GIÁO DỤC MẦM NON: TCVN 3907: 2011 </vt:lpstr>
      <vt:lpstr>PowerPoint Presentation</vt:lpstr>
      <vt:lpstr>PowerPoint Presentation</vt:lpstr>
      <vt:lpstr>PowerPoint Presentation</vt:lpstr>
      <vt:lpstr>PowerPoint Presentation</vt:lpstr>
      <vt:lpstr>PowerPoint Presentation</vt:lpstr>
      <vt:lpstr>PowerPoint Presentation</vt:lpstr>
      <vt:lpstr>SƠ ĐỒ DÂY CHUYỀN HOẠT ĐỘNG CHUNG TRONG TRƯỜNG MẦM NON</vt:lpstr>
      <vt:lpstr>PowerPoint Presentation</vt:lpstr>
      <vt:lpstr>PowerPoint Presentation</vt:lpstr>
      <vt:lpstr>PowerPoint Presentation</vt:lpstr>
      <vt:lpstr>3. YÊU CẦU VỀ BÀN GHẾ </vt:lpstr>
      <vt:lpstr>PowerPoint Presentation</vt:lpstr>
      <vt:lpstr>PowerPoint Presentation</vt:lpstr>
      <vt:lpstr>Chiếu sáng tự nhiên</vt:lpstr>
      <vt:lpstr>Chiếu sáng nhân tao</vt:lpstr>
      <vt:lpstr>PowerPoint Presentation</vt:lpstr>
      <vt:lpstr>5. Yêu cầu về đồ chơi </vt:lpstr>
      <vt:lpstr>PowerPoint Presentation</vt:lpstr>
      <vt:lpstr>6. Yêu cầu phòng Y tế</vt:lpstr>
      <vt:lpstr>PowerPoint Presentation</vt:lpstr>
      <vt:lpstr>PowerPoint Presentation</vt:lpstr>
      <vt:lpstr>Nước uống, nước sinh hoạt </vt:lpstr>
      <vt:lpstr>CÔNG TRÌNH VỆ SINH</vt:lpstr>
      <vt:lpstr>PowerPoint Presentation</vt:lpstr>
      <vt:lpstr>PowerPoint Presentation</vt:lpstr>
      <vt:lpstr>PowerPoint Presentation</vt:lpstr>
      <vt:lpstr>PowerPoint Presentation</vt:lpstr>
      <vt:lpstr>Yêu cầu về nhà tiêu </vt:lpstr>
      <vt:lpstr>PowerPoint Presentation</vt:lpstr>
      <vt:lpstr>PowerPoint Presentation</vt:lpstr>
      <vt:lpstr>PowerPoint Presentation</vt:lpstr>
      <vt:lpstr>PowerPoint Presentation</vt:lpstr>
      <vt:lpstr>PowerPoint Presentation</vt:lpstr>
      <vt:lpstr>Thu gom chất thải </vt:lpstr>
      <vt:lpstr>PowerPoint Presentation</vt:lpstr>
      <vt:lpstr> </vt:lpstr>
      <vt:lpstr>PowerPoint Presentation</vt:lpstr>
      <vt:lpstr>Điều kiện an toàn thực phẩm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NHỮNG VẤN ĐỀ CƠ BẢN VỀ VỆ SINH TRƯỜNG HỌC</dc:title>
  <dc:creator>quangtran</dc:creator>
  <cp:lastModifiedBy>Pham Ho Dung</cp:lastModifiedBy>
  <cp:revision>121</cp:revision>
  <dcterms:created xsi:type="dcterms:W3CDTF">2016-09-12T02:58:59Z</dcterms:created>
  <dcterms:modified xsi:type="dcterms:W3CDTF">2018-10-27T14:22:50Z</dcterms:modified>
</cp:coreProperties>
</file>