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8" r:id="rId2"/>
    <p:sldMasterId id="2147483674" r:id="rId3"/>
    <p:sldMasterId id="2147483676" r:id="rId4"/>
    <p:sldMasterId id="2147483684" r:id="rId5"/>
    <p:sldMasterId id="2147483686" r:id="rId6"/>
  </p:sldMasterIdLst>
  <p:notesMasterIdLst>
    <p:notesMasterId r:id="rId41"/>
  </p:notesMasterIdLst>
  <p:sldIdLst>
    <p:sldId id="294" r:id="rId7"/>
    <p:sldId id="295" r:id="rId8"/>
    <p:sldId id="299" r:id="rId9"/>
    <p:sldId id="326" r:id="rId10"/>
    <p:sldId id="300" r:id="rId11"/>
    <p:sldId id="301" r:id="rId12"/>
    <p:sldId id="302" r:id="rId13"/>
    <p:sldId id="285" r:id="rId14"/>
    <p:sldId id="303" r:id="rId15"/>
    <p:sldId id="305" r:id="rId16"/>
    <p:sldId id="288" r:id="rId17"/>
    <p:sldId id="289" r:id="rId18"/>
    <p:sldId id="307" r:id="rId19"/>
    <p:sldId id="308" r:id="rId20"/>
    <p:sldId id="310" r:id="rId21"/>
    <p:sldId id="312" r:id="rId22"/>
    <p:sldId id="313" r:id="rId23"/>
    <p:sldId id="323" r:id="rId24"/>
    <p:sldId id="263" r:id="rId25"/>
    <p:sldId id="265" r:id="rId26"/>
    <p:sldId id="266" r:id="rId27"/>
    <p:sldId id="327" r:id="rId28"/>
    <p:sldId id="267" r:id="rId29"/>
    <p:sldId id="268" r:id="rId30"/>
    <p:sldId id="269" r:id="rId31"/>
    <p:sldId id="270" r:id="rId32"/>
    <p:sldId id="271" r:id="rId33"/>
    <p:sldId id="314" r:id="rId34"/>
    <p:sldId id="273" r:id="rId35"/>
    <p:sldId id="274" r:id="rId36"/>
    <p:sldId id="275" r:id="rId37"/>
    <p:sldId id="277" r:id="rId38"/>
    <p:sldId id="278" r:id="rId39"/>
    <p:sldId id="325" r:id="rId40"/>
  </p:sldIdLst>
  <p:sldSz cx="18288000" cy="10287000"/>
  <p:notesSz cx="6858000" cy="9144000"/>
  <p:embeddedFontLst>
    <p:embeddedFont>
      <p:font typeface="Canva Sans Bold Italics" panose="020B0604020202020204" charset="0"/>
      <p:regular r:id="rId42"/>
    </p:embeddedFont>
    <p:embeddedFont>
      <p:font typeface="微软雅黑" panose="020B0503020204020204" pitchFamily="34" charset="-122"/>
      <p:regular r:id="rId43"/>
      <p:bold r:id="rId44"/>
    </p:embeddedFont>
    <p:embeddedFont>
      <p:font typeface="Calibri" panose="020F0502020204030204" pitchFamily="34" charset="0"/>
      <p:regular r:id="rId45"/>
      <p:bold r:id="rId46"/>
      <p:italic r:id="rId47"/>
      <p:boldItalic r:id="rId48"/>
    </p:embeddedFont>
    <p:embeddedFont>
      <p:font typeface="Microsoft Sans Serif" panose="020B0604020202020204" pitchFamily="34" charset="0"/>
      <p:regular r:id="rId49"/>
    </p:embeddedFont>
    <p:embeddedFont>
      <p:font typeface="Open Sans" panose="020B0604020202020204" charset="0"/>
      <p:regular r:id="rId50"/>
    </p:embeddedFont>
    <p:embeddedFont>
      <p:font typeface="Arimo" panose="020B0604020202020204" charset="0"/>
      <p:regular r:id="rId51"/>
    </p:embeddedFont>
    <p:embeddedFont>
      <p:font typeface="VNI-Franko" pitchFamily="2" charset="0"/>
      <p:regular r:id="rId52"/>
    </p:embeddedFont>
    <p:embeddedFont>
      <p:font typeface="Calibri Light" panose="020F0302020204030204" pitchFamily="34" charset="0"/>
      <p:regular r:id="rId53"/>
      <p:italic r:id="rId54"/>
    </p:embeddedFont>
    <p:embeddedFont>
      <p:font typeface="Arimo Bold" panose="020B0604020202020204" charset="0"/>
      <p:regular r:id="rId55"/>
    </p:embeddedFont>
    <p:embeddedFont>
      <p:font typeface="Microsoft YaHei UI" panose="020B0503020204020204" pitchFamily="34" charset="-122"/>
      <p:regular r:id="rId56"/>
      <p:bold r:id="rId57"/>
    </p:embeddedFont>
    <p:embeddedFont>
      <p:font typeface="Open Sans Extra Bold" panose="020B0604020202020204" charset="0"/>
      <p:regular r:id="rId58"/>
    </p:embeddedFont>
    <p:embeddedFont>
      <p:font typeface="宋体" panose="02010600030101010101" pitchFamily="2" charset="-122"/>
      <p:regular r:id="rId59"/>
    </p:embeddedFont>
    <p:embeddedFont>
      <p:font typeface="Canva Sans Bold" panose="020B0604020202020204" charset="0"/>
      <p:regular r:id="rId60"/>
    </p:embeddedFont>
    <p:embeddedFont>
      <p:font typeface="Lucida Sans Unicode" panose="020B0602030504020204" pitchFamily="34" charset="0"/>
      <p:regular r:id="rId61"/>
    </p:embeddedFont>
    <p:embeddedFont>
      <p:font typeface="宋体" panose="02010600030101010101" pitchFamily="2" charset="-122"/>
      <p:regular r:id="rId59"/>
    </p:embeddedFont>
    <p:embeddedFont>
      <p:font typeface="Cabin Bold" panose="020B0604020202020204" charset="0"/>
      <p:regular r:id="rId62"/>
    </p:embeddedFont>
    <p:embeddedFont>
      <p:font typeface="Impact" panose="020B0806030902050204" pitchFamily="34" charset="0"/>
      <p:regular r:id="rId63"/>
    </p:embeddedFont>
    <p:embeddedFont>
      <p:font typeface="Noto Sans" panose="020B0604020202020204" charset="0"/>
      <p:regular r:id="rId64"/>
    </p:embeddedFont>
    <p:embeddedFont>
      <p:font typeface="Paytone One" panose="020B0604020202020204" charset="0"/>
      <p:regular r:id="rId65"/>
    </p:embeddedFont>
    <p:embeddedFont>
      <p:font typeface="Verdana" panose="020B0604030504040204" pitchFamily="34" charset="0"/>
      <p:regular r:id="rId66"/>
      <p:bold r:id="rId67"/>
      <p:italic r:id="rId68"/>
      <p:bold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A8D4"/>
    <a:srgbClr val="2DD3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22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68" Type="http://schemas.openxmlformats.org/officeDocument/2006/relationships/font" Target="fonts/font27.fntdata"/><Relationship Id="rId7" Type="http://schemas.openxmlformats.org/officeDocument/2006/relationships/slide" Target="slides/slide1.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font" Target="fonts/font28.fntdata"/><Relationship Id="rId8" Type="http://schemas.openxmlformats.org/officeDocument/2006/relationships/slide" Target="slides/slide2.xml"/><Relationship Id="rId51" Type="http://schemas.openxmlformats.org/officeDocument/2006/relationships/font" Target="fonts/font10.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4.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69A60-ADF7-4660-AFC9-BF567070157E}" type="datetimeFigureOut">
              <a:rPr lang="en-US" smtClean="0"/>
              <a:t>12/16/2024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8EEC4B-D648-45C0-9620-CB5A7EE36C11}" type="slidenum">
              <a:rPr lang="en-US" smtClean="0"/>
              <a:t>‹#›</a:t>
            </a:fld>
            <a:endParaRPr lang="en-US"/>
          </a:p>
        </p:txBody>
      </p:sp>
    </p:spTree>
    <p:extLst>
      <p:ext uri="{BB962C8B-B14F-4D97-AF65-F5344CB8AC3E}">
        <p14:creationId xmlns:p14="http://schemas.microsoft.com/office/powerpoint/2010/main" val="3103019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6CE9B-81DC-4E2A-9C67-CE0D35C83A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68187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9ECA30E-CA73-4BD4-84F4-A30657CAE38C}" type="slidenum">
              <a:rPr lang="zh-CN" altLang="en-US" smtClean="0"/>
              <a:t>17</a:t>
            </a:fld>
            <a:endParaRPr lang="zh-CN" altLang="en-US"/>
          </a:p>
        </p:txBody>
      </p:sp>
    </p:spTree>
    <p:extLst>
      <p:ext uri="{BB962C8B-B14F-4D97-AF65-F5344CB8AC3E}">
        <p14:creationId xmlns:p14="http://schemas.microsoft.com/office/powerpoint/2010/main" val="2988741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9ECA30E-CA73-4BD4-84F4-A30657CAE38C}" type="slidenum">
              <a:rPr lang="zh-CN" altLang="en-US" smtClean="0"/>
              <a:t>28</a:t>
            </a:fld>
            <a:endParaRPr lang="zh-CN" altLang="en-US"/>
          </a:p>
        </p:txBody>
      </p:sp>
    </p:spTree>
    <p:extLst>
      <p:ext uri="{BB962C8B-B14F-4D97-AF65-F5344CB8AC3E}">
        <p14:creationId xmlns:p14="http://schemas.microsoft.com/office/powerpoint/2010/main" val="92550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30E-CA73-4BD4-84F4-A30657CAE3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52261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9ECA30E-CA73-4BD4-84F4-A30657CAE38C}" type="slidenum">
              <a:rPr lang="zh-CN" altLang="en-US" smtClean="0"/>
              <a:t>3</a:t>
            </a:fld>
            <a:endParaRPr lang="zh-CN" altLang="en-US"/>
          </a:p>
        </p:txBody>
      </p:sp>
    </p:spTree>
    <p:extLst>
      <p:ext uri="{BB962C8B-B14F-4D97-AF65-F5344CB8AC3E}">
        <p14:creationId xmlns:p14="http://schemas.microsoft.com/office/powerpoint/2010/main" val="3327313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9ECA30E-CA73-4BD4-84F4-A30657CAE38C}" type="slidenum">
              <a:rPr lang="zh-CN" altLang="en-US" smtClean="0"/>
              <a:t>5</a:t>
            </a:fld>
            <a:endParaRPr lang="zh-CN" altLang="en-US"/>
          </a:p>
        </p:txBody>
      </p:sp>
    </p:spTree>
    <p:extLst>
      <p:ext uri="{BB962C8B-B14F-4D97-AF65-F5344CB8AC3E}">
        <p14:creationId xmlns:p14="http://schemas.microsoft.com/office/powerpoint/2010/main" val="3388198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9ECA30E-CA73-4BD4-84F4-A30657CAE38C}" type="slidenum">
              <a:rPr lang="zh-CN" altLang="en-US" smtClean="0"/>
              <a:t>6</a:t>
            </a:fld>
            <a:endParaRPr lang="zh-CN" altLang="en-US"/>
          </a:p>
        </p:txBody>
      </p:sp>
    </p:spTree>
    <p:extLst>
      <p:ext uri="{BB962C8B-B14F-4D97-AF65-F5344CB8AC3E}">
        <p14:creationId xmlns:p14="http://schemas.microsoft.com/office/powerpoint/2010/main" val="2975951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9ECA30E-CA73-4BD4-84F4-A30657CAE38C}" type="slidenum">
              <a:rPr lang="zh-CN" altLang="en-US" smtClean="0"/>
              <a:t>7</a:t>
            </a:fld>
            <a:endParaRPr lang="zh-CN" altLang="en-US"/>
          </a:p>
        </p:txBody>
      </p:sp>
    </p:spTree>
    <p:extLst>
      <p:ext uri="{BB962C8B-B14F-4D97-AF65-F5344CB8AC3E}">
        <p14:creationId xmlns:p14="http://schemas.microsoft.com/office/powerpoint/2010/main" val="1845845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76CE9B-81DC-4E2A-9C67-CE0D35C83AA2}" type="slidenum">
              <a:rPr lang="zh-CN" altLang="en-US" smtClean="0"/>
              <a:t>9</a:t>
            </a:fld>
            <a:endParaRPr lang="zh-CN" altLang="en-US"/>
          </a:p>
        </p:txBody>
      </p:sp>
    </p:spTree>
    <p:extLst>
      <p:ext uri="{BB962C8B-B14F-4D97-AF65-F5344CB8AC3E}">
        <p14:creationId xmlns:p14="http://schemas.microsoft.com/office/powerpoint/2010/main" val="2093110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ECA30E-CA73-4BD4-84F4-A30657CAE38C}" type="slidenum">
              <a:rPr lang="zh-CN" altLang="en-US" smtClean="0"/>
              <a:t>10</a:t>
            </a:fld>
            <a:endParaRPr lang="zh-CN" altLang="en-US"/>
          </a:p>
        </p:txBody>
      </p:sp>
    </p:spTree>
    <p:extLst>
      <p:ext uri="{BB962C8B-B14F-4D97-AF65-F5344CB8AC3E}">
        <p14:creationId xmlns:p14="http://schemas.microsoft.com/office/powerpoint/2010/main" val="1809030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9ECA30E-CA73-4BD4-84F4-A30657CAE38C}" type="slidenum">
              <a:rPr lang="zh-CN" altLang="en-US" smtClean="0"/>
              <a:t>14</a:t>
            </a:fld>
            <a:endParaRPr lang="zh-CN" altLang="en-US"/>
          </a:p>
        </p:txBody>
      </p:sp>
    </p:spTree>
    <p:extLst>
      <p:ext uri="{BB962C8B-B14F-4D97-AF65-F5344CB8AC3E}">
        <p14:creationId xmlns:p14="http://schemas.microsoft.com/office/powerpoint/2010/main" val="3655810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967F4E-C291-44EB-91C2-D4070A530FEA}" type="datetimeFigureOut">
              <a:rPr lang="zh-CN" altLang="en-US" smtClean="0"/>
              <a:t>2024/12/16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1833836-86CD-4662-B1DE-A2BD434D3060}" type="slidenum">
              <a:rPr lang="zh-CN" altLang="en-US" smtClean="0"/>
              <a:t>‹#›</a:t>
            </a:fld>
            <a:endParaRPr lang="zh-CN" altLang="en-US"/>
          </a:p>
        </p:txBody>
      </p:sp>
    </p:spTree>
    <p:extLst>
      <p:ext uri="{BB962C8B-B14F-4D97-AF65-F5344CB8AC3E}">
        <p14:creationId xmlns:p14="http://schemas.microsoft.com/office/powerpoint/2010/main" val="825477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967F4E-C291-44EB-91C2-D4070A530FEA}" type="datetimeFigureOut">
              <a:rPr lang="zh-CN" altLang="en-US" smtClean="0"/>
              <a:t>2024/12/16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1833836-86CD-4662-B1DE-A2BD434D3060}" type="slidenum">
              <a:rPr lang="zh-CN" altLang="en-US" smtClean="0"/>
              <a:t>‹#›</a:t>
            </a:fld>
            <a:endParaRPr lang="zh-CN" altLang="en-US"/>
          </a:p>
        </p:txBody>
      </p:sp>
    </p:spTree>
    <p:extLst>
      <p:ext uri="{BB962C8B-B14F-4D97-AF65-F5344CB8AC3E}">
        <p14:creationId xmlns:p14="http://schemas.microsoft.com/office/powerpoint/2010/main" val="1689543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6B967F4E-C291-44EB-91C2-D4070A530FEA}" type="datetimeFigureOut">
              <a:rPr lang="zh-CN" altLang="en-US" smtClean="0">
                <a:solidFill>
                  <a:prstClr val="black">
                    <a:tint val="75000"/>
                  </a:prstClr>
                </a:solidFill>
              </a:rPr>
              <a:pPr defTabSz="1371600"/>
              <a:t>2024/12/16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A1833836-86CD-4662-B1DE-A2BD434D3060}" type="slidenum">
              <a:rPr lang="zh-CN" altLang="en-US" smtClean="0">
                <a:solidFill>
                  <a:prstClr val="black">
                    <a:tint val="75000"/>
                  </a:prstClr>
                </a:solidFill>
              </a:rPr>
              <a:pPr defTabSz="1371600"/>
              <a:t>‹#›</a:t>
            </a:fld>
            <a:endParaRPr lang="zh-CN" altLang="en-US">
              <a:solidFill>
                <a:prstClr val="black">
                  <a:tint val="75000"/>
                </a:prstClr>
              </a:solidFill>
            </a:endParaRPr>
          </a:p>
        </p:txBody>
      </p:sp>
    </p:spTree>
    <p:extLst>
      <p:ext uri="{BB962C8B-B14F-4D97-AF65-F5344CB8AC3E}">
        <p14:creationId xmlns:p14="http://schemas.microsoft.com/office/powerpoint/2010/main" val="2116638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6B967F4E-C291-44EB-91C2-D4070A530FEA}" type="datetimeFigureOut">
              <a:rPr lang="zh-CN" altLang="en-US" smtClean="0">
                <a:solidFill>
                  <a:prstClr val="black">
                    <a:tint val="75000"/>
                  </a:prstClr>
                </a:solidFill>
              </a:rPr>
              <a:pPr defTabSz="1371600"/>
              <a:t>2024/12/16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A1833836-86CD-4662-B1DE-A2BD434D3060}" type="slidenum">
              <a:rPr lang="zh-CN" altLang="en-US" smtClean="0">
                <a:solidFill>
                  <a:prstClr val="black">
                    <a:tint val="75000"/>
                  </a:prstClr>
                </a:solidFill>
              </a:rPr>
              <a:pPr defTabSz="1371600"/>
              <a:t>‹#›</a:t>
            </a:fld>
            <a:endParaRPr lang="zh-CN" altLang="en-US">
              <a:solidFill>
                <a:prstClr val="black">
                  <a:tint val="75000"/>
                </a:prstClr>
              </a:solidFill>
            </a:endParaRPr>
          </a:p>
        </p:txBody>
      </p:sp>
    </p:spTree>
    <p:extLst>
      <p:ext uri="{BB962C8B-B14F-4D97-AF65-F5344CB8AC3E}">
        <p14:creationId xmlns:p14="http://schemas.microsoft.com/office/powerpoint/2010/main" val="3955654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967F4E-C291-44EB-91C2-D4070A530FEA}" type="datetimeFigureOut">
              <a:rPr lang="zh-CN" altLang="en-US" smtClean="0"/>
              <a:t>2024/12/16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1833836-86CD-4662-B1DE-A2BD434D3060}" type="slidenum">
              <a:rPr lang="zh-CN" altLang="en-US" smtClean="0"/>
              <a:t>‹#›</a:t>
            </a:fld>
            <a:endParaRPr lang="zh-CN" altLang="en-US"/>
          </a:p>
        </p:txBody>
      </p:sp>
    </p:spTree>
    <p:extLst>
      <p:ext uri="{BB962C8B-B14F-4D97-AF65-F5344CB8AC3E}">
        <p14:creationId xmlns:p14="http://schemas.microsoft.com/office/powerpoint/2010/main" val="2302436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12/16/2024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91"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12/16/2024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12/16/2024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9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6B967F4E-C291-44EB-91C2-D4070A530FEA}" type="datetimeFigureOut">
              <a:rPr lang="zh-CN" altLang="en-US" smtClean="0">
                <a:solidFill>
                  <a:prstClr val="black">
                    <a:tint val="75000"/>
                  </a:prstClr>
                </a:solidFill>
              </a:rPr>
              <a:pPr defTabSz="1371600"/>
              <a:t>2024/12/16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A1833836-86CD-4662-B1DE-A2BD434D3060}" type="slidenum">
              <a:rPr lang="zh-CN" altLang="en-US" smtClean="0">
                <a:solidFill>
                  <a:prstClr val="black">
                    <a:tint val="75000"/>
                  </a:prstClr>
                </a:solidFill>
              </a:rPr>
              <a:pPr defTabSz="1371600"/>
              <a:t>‹#›</a:t>
            </a:fld>
            <a:endParaRPr lang="zh-CN" altLang="en-US">
              <a:solidFill>
                <a:prstClr val="black">
                  <a:tint val="75000"/>
                </a:prstClr>
              </a:solidFill>
            </a:endParaRPr>
          </a:p>
        </p:txBody>
      </p:sp>
      <p:pic>
        <p:nvPicPr>
          <p:cNvPr id="7" name="图片 7">
            <a:extLst>
              <a:ext uri="{FF2B5EF4-FFF2-40B4-BE49-F238E27FC236}">
                <a16:creationId xmlns:a16="http://schemas.microsoft.com/office/drawing/2014/main" id="{E1DE3E65-F150-4669-B490-BEE38143D0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 y="0"/>
            <a:ext cx="18287998" cy="10287000"/>
          </a:xfrm>
          <a:prstGeom prst="rect">
            <a:avLst/>
          </a:prstGeom>
        </p:spPr>
      </p:pic>
    </p:spTree>
    <p:extLst>
      <p:ext uri="{BB962C8B-B14F-4D97-AF65-F5344CB8AC3E}">
        <p14:creationId xmlns:p14="http://schemas.microsoft.com/office/powerpoint/2010/main" val="1011612877"/>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6B967F4E-C291-44EB-91C2-D4070A530FEA}" type="datetimeFigureOut">
              <a:rPr lang="zh-CN" altLang="en-US" smtClean="0">
                <a:solidFill>
                  <a:prstClr val="black">
                    <a:tint val="75000"/>
                  </a:prstClr>
                </a:solidFill>
              </a:rPr>
              <a:pPr defTabSz="1371600"/>
              <a:t>2024/12/16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A1833836-86CD-4662-B1DE-A2BD434D3060}" type="slidenum">
              <a:rPr lang="zh-CN" altLang="en-US" smtClean="0">
                <a:solidFill>
                  <a:prstClr val="black">
                    <a:tint val="75000"/>
                  </a:prstClr>
                </a:solidFill>
              </a:rPr>
              <a:pPr defTabSz="1371600"/>
              <a:t>‹#›</a:t>
            </a:fld>
            <a:endParaRPr lang="zh-CN" altLang="en-US">
              <a:solidFill>
                <a:prstClr val="black">
                  <a:tint val="75000"/>
                </a:prstClr>
              </a:solidFill>
            </a:endParaRPr>
          </a:p>
        </p:txBody>
      </p:sp>
      <p:pic>
        <p:nvPicPr>
          <p:cNvPr id="7" name="图片 7">
            <a:extLst>
              <a:ext uri="{FF2B5EF4-FFF2-40B4-BE49-F238E27FC236}">
                <a16:creationId xmlns:a16="http://schemas.microsoft.com/office/drawing/2014/main" id="{E1DE3E65-F150-4669-B490-BEE38143D0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 y="0"/>
            <a:ext cx="18287998" cy="10287000"/>
          </a:xfrm>
          <a:prstGeom prst="rect">
            <a:avLst/>
          </a:prstGeom>
        </p:spPr>
      </p:pic>
    </p:spTree>
    <p:extLst>
      <p:ext uri="{BB962C8B-B14F-4D97-AF65-F5344CB8AC3E}">
        <p14:creationId xmlns:p14="http://schemas.microsoft.com/office/powerpoint/2010/main" val="2837246538"/>
      </p:ext>
    </p:extLst>
  </p:cSld>
  <p:clrMap bg1="lt1" tx1="dk1" bg2="lt2" tx2="dk2" accent1="accent1" accent2="accent2" accent3="accent3" accent4="accent4" accent5="accent5" accent6="accent6" hlink="hlink" folHlink="folHlink"/>
  <p:sldLayoutIdLst>
    <p:sldLayoutId id="2147483687" r:id="rId1"/>
    <p:sldLayoutId id="2147483690" r:id="rId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svg"/><Relationship Id="rId2"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34.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10.xml"/><Relationship Id="rId5" Type="http://schemas.openxmlformats.org/officeDocument/2006/relationships/slideLayout" Target="../slideLayouts/slideLayout16.xml"/><Relationship Id="rId4" Type="http://schemas.openxmlformats.org/officeDocument/2006/relationships/tags" Target="../tags/tag1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38.svg"/><Relationship Id="rId17" Type="http://schemas.openxmlformats.org/officeDocument/2006/relationships/image" Target="../media/image50.jpeg"/><Relationship Id="rId2" Type="http://schemas.openxmlformats.org/officeDocument/2006/relationships/image" Target="../media/image41.png"/><Relationship Id="rId16"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46.png"/><Relationship Id="rId5" Type="http://schemas.openxmlformats.org/officeDocument/2006/relationships/image" Target="../media/image43.png"/><Relationship Id="rId15" Type="http://schemas.openxmlformats.org/officeDocument/2006/relationships/image" Target="../media/image49.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45.png"/><Relationship Id="rId14" Type="http://schemas.openxmlformats.org/officeDocument/2006/relationships/image" Target="../media/image48.jpeg"/></Relationships>
</file>

<file path=ppt/slides/_rels/slide22.xml.rels><?xml version="1.0" encoding="UTF-8" standalone="yes"?>
<Relationships xmlns="http://schemas.openxmlformats.org/package/2006/relationships"><Relationship Id="rId18" Type="http://schemas.openxmlformats.org/officeDocument/2006/relationships/image" Target="../media/image52.jpg"/><Relationship Id="rId3" Type="http://schemas.openxmlformats.org/officeDocument/2006/relationships/image" Target="../media/image49.png"/><Relationship Id="rId21" Type="http://schemas.openxmlformats.org/officeDocument/2006/relationships/image" Target="../media/image55.jpg"/><Relationship Id="rId17" Type="http://schemas.openxmlformats.org/officeDocument/2006/relationships/image" Target="../media/image51.jpg"/><Relationship Id="rId2" Type="http://schemas.openxmlformats.org/officeDocument/2006/relationships/image" Target="../media/image41.png"/><Relationship Id="rId16" Type="http://schemas.openxmlformats.org/officeDocument/2006/relationships/image" Target="../media/image42.svg"/><Relationship Id="rId20" Type="http://schemas.openxmlformats.org/officeDocument/2006/relationships/image" Target="../media/image54.jpg"/><Relationship Id="rId1" Type="http://schemas.openxmlformats.org/officeDocument/2006/relationships/slideLayout" Target="../slideLayouts/slideLayout7.xml"/><Relationship Id="rId19" Type="http://schemas.openxmlformats.org/officeDocument/2006/relationships/image" Target="../media/image53.jpg"/></Relationships>
</file>

<file path=ppt/slides/_rels/slide23.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49.png"/><Relationship Id="rId18" Type="http://schemas.openxmlformats.org/officeDocument/2006/relationships/image" Target="../media/image59.jpe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38.svg"/><Relationship Id="rId17" Type="http://schemas.openxmlformats.org/officeDocument/2006/relationships/image" Target="../media/image58.jpeg"/><Relationship Id="rId2" Type="http://schemas.openxmlformats.org/officeDocument/2006/relationships/image" Target="../media/image41.png"/><Relationship Id="rId16"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46.png"/><Relationship Id="rId5" Type="http://schemas.openxmlformats.org/officeDocument/2006/relationships/image" Target="../media/image43.png"/><Relationship Id="rId15" Type="http://schemas.openxmlformats.org/officeDocument/2006/relationships/image" Target="../media/image56.jpe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45.png"/><Relationship Id="rId14" Type="http://schemas.openxmlformats.org/officeDocument/2006/relationships/image" Target="../media/image42.svg"/></Relationships>
</file>

<file path=ppt/slides/_rels/slide24.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62.jpeg"/><Relationship Id="rId3" Type="http://schemas.openxmlformats.org/officeDocument/2006/relationships/image" Target="../media/image43.png"/><Relationship Id="rId7" Type="http://schemas.openxmlformats.org/officeDocument/2006/relationships/image" Target="../media/image45.png"/><Relationship Id="rId12" Type="http://schemas.openxmlformats.org/officeDocument/2006/relationships/image" Target="../media/image61.jpe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60.jpeg"/><Relationship Id="rId5" Type="http://schemas.openxmlformats.org/officeDocument/2006/relationships/image" Target="../media/image44.png"/><Relationship Id="rId10" Type="http://schemas.openxmlformats.org/officeDocument/2006/relationships/image" Target="../media/image42.svg"/><Relationship Id="rId4" Type="http://schemas.openxmlformats.org/officeDocument/2006/relationships/image" Target="../media/image32.svg"/><Relationship Id="rId9" Type="http://schemas.openxmlformats.org/officeDocument/2006/relationships/image" Target="../media/image49.png"/><Relationship Id="rId14" Type="http://schemas.openxmlformats.org/officeDocument/2006/relationships/image" Target="../media/image63.jpeg"/></Relationships>
</file>

<file path=ppt/slides/_rels/slide25.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49.png"/><Relationship Id="rId18" Type="http://schemas.openxmlformats.org/officeDocument/2006/relationships/image" Target="../media/image67.jpe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38.svg"/><Relationship Id="rId17" Type="http://schemas.openxmlformats.org/officeDocument/2006/relationships/image" Target="../media/image66.jpeg"/><Relationship Id="rId2" Type="http://schemas.openxmlformats.org/officeDocument/2006/relationships/image" Target="../media/image41.png"/><Relationship Id="rId16"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46.png"/><Relationship Id="rId5" Type="http://schemas.openxmlformats.org/officeDocument/2006/relationships/image" Target="../media/image43.png"/><Relationship Id="rId15" Type="http://schemas.openxmlformats.org/officeDocument/2006/relationships/image" Target="../media/image64.jpe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45.png"/><Relationship Id="rId14" Type="http://schemas.openxmlformats.org/officeDocument/2006/relationships/image" Target="../media/image42.svg"/></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5.jpe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74.jpeg"/><Relationship Id="rId2" Type="http://schemas.openxmlformats.org/officeDocument/2006/relationships/image" Target="../media/image68.png"/><Relationship Id="rId16" Type="http://schemas.openxmlformats.org/officeDocument/2006/relationships/image" Target="../media/image70.sv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3.jpeg"/><Relationship Id="rId5" Type="http://schemas.openxmlformats.org/officeDocument/2006/relationships/image" Target="../media/image59.svg"/><Relationship Id="rId15" Type="http://schemas.openxmlformats.org/officeDocument/2006/relationships/image" Target="../media/image77.png"/><Relationship Id="rId10" Type="http://schemas.openxmlformats.org/officeDocument/2006/relationships/image" Target="../media/image64.svg"/><Relationship Id="rId4" Type="http://schemas.openxmlformats.org/officeDocument/2006/relationships/image" Target="../media/image69.png"/><Relationship Id="rId9" Type="http://schemas.openxmlformats.org/officeDocument/2006/relationships/image" Target="../media/image72.png"/><Relationship Id="rId14" Type="http://schemas.openxmlformats.org/officeDocument/2006/relationships/image" Target="../media/image76.jpe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8.jpe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70.svg"/><Relationship Id="rId2" Type="http://schemas.openxmlformats.org/officeDocument/2006/relationships/image" Target="../media/image68.png"/><Relationship Id="rId16"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7.png"/><Relationship Id="rId5" Type="http://schemas.openxmlformats.org/officeDocument/2006/relationships/image" Target="../media/image59.svg"/><Relationship Id="rId15" Type="http://schemas.openxmlformats.org/officeDocument/2006/relationships/image" Target="../media/image80.jpeg"/><Relationship Id="rId10" Type="http://schemas.openxmlformats.org/officeDocument/2006/relationships/image" Target="../media/image64.svg"/><Relationship Id="rId4" Type="http://schemas.openxmlformats.org/officeDocument/2006/relationships/image" Target="../media/image69.png"/><Relationship Id="rId9" Type="http://schemas.openxmlformats.org/officeDocument/2006/relationships/image" Target="../media/image72.png"/><Relationship Id="rId1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82.jpg"/><Relationship Id="rId4"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8.jpg"/><Relationship Id="rId4" Type="http://schemas.openxmlformats.org/officeDocument/2006/relationships/image" Target="../media/image87.jpg"/></Relationships>
</file>

<file path=ppt/slides/_rels/slide31.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90.png"/><Relationship Id="rId7" Type="http://schemas.openxmlformats.org/officeDocument/2006/relationships/image" Target="../media/image7.jpe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3.svg"/><Relationship Id="rId10" Type="http://schemas.openxmlformats.org/officeDocument/2006/relationships/image" Target="../media/image93.jpeg"/><Relationship Id="rId9" Type="http://schemas.openxmlformats.org/officeDocument/2006/relationships/image" Target="../media/image92.jpeg"/></Relationships>
</file>

<file path=ppt/slides/_rels/slide3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97.svg"/></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9.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7.jp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6.jp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5.jpg"/><Relationship Id="rId5" Type="http://schemas.openxmlformats.org/officeDocument/2006/relationships/tags" Target="../tags/tag5.xml"/><Relationship Id="rId10" Type="http://schemas.openxmlformats.org/officeDocument/2006/relationships/notesSlide" Target="../notesSlides/notesSlide7.xml"/><Relationship Id="rId4" Type="http://schemas.openxmlformats.org/officeDocument/2006/relationships/tags" Target="../tags/tag4.xml"/><Relationship Id="rId9" Type="http://schemas.openxmlformats.org/officeDocument/2006/relationships/slideLayout" Target="../slideLayouts/slideLayout12.xml"/><Relationship Id="rId1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2D44B2C3-8F7D-46F1-AD79-C7FE201EC4D2}"/>
              </a:ext>
            </a:extLst>
          </p:cNvPr>
          <p:cNvSpPr/>
          <p:nvPr/>
        </p:nvSpPr>
        <p:spPr>
          <a:xfrm rot="17253155">
            <a:off x="11727275" y="6158334"/>
            <a:ext cx="1382769" cy="1382769"/>
          </a:xfrm>
          <a:prstGeom prst="rect">
            <a:avLst/>
          </a:prstGeom>
          <a:solidFill>
            <a:srgbClr val="F68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025" dirty="0">
              <a:solidFill>
                <a:prstClr val="white"/>
              </a:solidFill>
              <a:latin typeface="Calibri" panose="020F0502020204030204"/>
            </a:endParaRPr>
          </a:p>
        </p:txBody>
      </p:sp>
      <p:sp>
        <p:nvSpPr>
          <p:cNvPr id="43" name="Freeform 3305">
            <a:extLst>
              <a:ext uri="{FF2B5EF4-FFF2-40B4-BE49-F238E27FC236}">
                <a16:creationId xmlns:a16="http://schemas.microsoft.com/office/drawing/2014/main" id="{7F929FFB-24CE-43CE-814E-815B3A63D8C0}"/>
              </a:ext>
            </a:extLst>
          </p:cNvPr>
          <p:cNvSpPr>
            <a:spLocks/>
          </p:cNvSpPr>
          <p:nvPr/>
        </p:nvSpPr>
        <p:spPr bwMode="auto">
          <a:xfrm>
            <a:off x="2286002" y="1285877"/>
            <a:ext cx="7662863" cy="7720013"/>
          </a:xfrm>
          <a:custGeom>
            <a:avLst/>
            <a:gdLst>
              <a:gd name="T0" fmla="*/ 2365 w 3218"/>
              <a:gd name="T1" fmla="*/ 0 h 3242"/>
              <a:gd name="T2" fmla="*/ 0 w 3218"/>
              <a:gd name="T3" fmla="*/ 0 h 3242"/>
              <a:gd name="T4" fmla="*/ 0 w 3218"/>
              <a:gd name="T5" fmla="*/ 2356 h 3242"/>
              <a:gd name="T6" fmla="*/ 885 w 3218"/>
              <a:gd name="T7" fmla="*/ 3242 h 3242"/>
              <a:gd name="T8" fmla="*/ 3218 w 3218"/>
              <a:gd name="T9" fmla="*/ 907 h 3242"/>
              <a:gd name="T10" fmla="*/ 3218 w 3218"/>
              <a:gd name="T11" fmla="*/ 854 h 3242"/>
              <a:gd name="T12" fmla="*/ 2365 w 3218"/>
              <a:gd name="T13" fmla="*/ 0 h 3242"/>
            </a:gdLst>
            <a:ahLst/>
            <a:cxnLst>
              <a:cxn ang="0">
                <a:pos x="T0" y="T1"/>
              </a:cxn>
              <a:cxn ang="0">
                <a:pos x="T2" y="T3"/>
              </a:cxn>
              <a:cxn ang="0">
                <a:pos x="T4" y="T5"/>
              </a:cxn>
              <a:cxn ang="0">
                <a:pos x="T6" y="T7"/>
              </a:cxn>
              <a:cxn ang="0">
                <a:pos x="T8" y="T9"/>
              </a:cxn>
              <a:cxn ang="0">
                <a:pos x="T10" y="T11"/>
              </a:cxn>
              <a:cxn ang="0">
                <a:pos x="T12" y="T13"/>
              </a:cxn>
            </a:cxnLst>
            <a:rect l="0" t="0" r="r" b="b"/>
            <a:pathLst>
              <a:path w="3218" h="3242">
                <a:moveTo>
                  <a:pt x="2365" y="0"/>
                </a:moveTo>
                <a:lnTo>
                  <a:pt x="0" y="0"/>
                </a:lnTo>
                <a:lnTo>
                  <a:pt x="0" y="2356"/>
                </a:lnTo>
                <a:lnTo>
                  <a:pt x="885" y="3242"/>
                </a:lnTo>
                <a:lnTo>
                  <a:pt x="3218" y="907"/>
                </a:lnTo>
                <a:lnTo>
                  <a:pt x="3218" y="854"/>
                </a:lnTo>
                <a:lnTo>
                  <a:pt x="2365" y="0"/>
                </a:lnTo>
                <a:close/>
              </a:path>
            </a:pathLst>
          </a:custGeom>
          <a:solidFill>
            <a:srgbClr val="FB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Calibri" panose="020F0502020204030204"/>
            </a:endParaRPr>
          </a:p>
        </p:txBody>
      </p:sp>
      <p:sp>
        <p:nvSpPr>
          <p:cNvPr id="44" name="Freeform 3306">
            <a:extLst>
              <a:ext uri="{FF2B5EF4-FFF2-40B4-BE49-F238E27FC236}">
                <a16:creationId xmlns:a16="http://schemas.microsoft.com/office/drawing/2014/main" id="{8C88874B-5B0E-4248-8C46-A6A2AF6346B1}"/>
              </a:ext>
            </a:extLst>
          </p:cNvPr>
          <p:cNvSpPr>
            <a:spLocks/>
          </p:cNvSpPr>
          <p:nvPr/>
        </p:nvSpPr>
        <p:spPr bwMode="auto">
          <a:xfrm>
            <a:off x="2345236" y="1283495"/>
            <a:ext cx="7662863" cy="7720013"/>
          </a:xfrm>
          <a:custGeom>
            <a:avLst/>
            <a:gdLst>
              <a:gd name="T0" fmla="*/ 2365 w 3218"/>
              <a:gd name="T1" fmla="*/ 0 h 3242"/>
              <a:gd name="T2" fmla="*/ 0 w 3218"/>
              <a:gd name="T3" fmla="*/ 0 h 3242"/>
              <a:gd name="T4" fmla="*/ 0 w 3218"/>
              <a:gd name="T5" fmla="*/ 2356 h 3242"/>
              <a:gd name="T6" fmla="*/ 885 w 3218"/>
              <a:gd name="T7" fmla="*/ 3242 h 3242"/>
              <a:gd name="T8" fmla="*/ 3218 w 3218"/>
              <a:gd name="T9" fmla="*/ 907 h 3242"/>
              <a:gd name="T10" fmla="*/ 3218 w 3218"/>
              <a:gd name="T11" fmla="*/ 854 h 3242"/>
              <a:gd name="T12" fmla="*/ 2365 w 3218"/>
              <a:gd name="T13" fmla="*/ 0 h 3242"/>
            </a:gdLst>
            <a:ahLst/>
            <a:cxnLst>
              <a:cxn ang="0">
                <a:pos x="T0" y="T1"/>
              </a:cxn>
              <a:cxn ang="0">
                <a:pos x="T2" y="T3"/>
              </a:cxn>
              <a:cxn ang="0">
                <a:pos x="T4" y="T5"/>
              </a:cxn>
              <a:cxn ang="0">
                <a:pos x="T6" y="T7"/>
              </a:cxn>
              <a:cxn ang="0">
                <a:pos x="T8" y="T9"/>
              </a:cxn>
              <a:cxn ang="0">
                <a:pos x="T10" y="T11"/>
              </a:cxn>
              <a:cxn ang="0">
                <a:pos x="T12" y="T13"/>
              </a:cxn>
            </a:cxnLst>
            <a:rect l="0" t="0" r="r" b="b"/>
            <a:pathLst>
              <a:path w="3218" h="3242">
                <a:moveTo>
                  <a:pt x="2365" y="0"/>
                </a:moveTo>
                <a:lnTo>
                  <a:pt x="0" y="0"/>
                </a:lnTo>
                <a:lnTo>
                  <a:pt x="0" y="2356"/>
                </a:lnTo>
                <a:lnTo>
                  <a:pt x="885" y="3242"/>
                </a:lnTo>
                <a:lnTo>
                  <a:pt x="3218" y="907"/>
                </a:lnTo>
                <a:lnTo>
                  <a:pt x="3218" y="854"/>
                </a:lnTo>
                <a:lnTo>
                  <a:pt x="23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Calibri" panose="020F0502020204030204"/>
            </a:endParaRPr>
          </a:p>
        </p:txBody>
      </p:sp>
      <p:sp>
        <p:nvSpPr>
          <p:cNvPr id="45" name="Freeform 5">
            <a:extLst>
              <a:ext uri="{FF2B5EF4-FFF2-40B4-BE49-F238E27FC236}">
                <a16:creationId xmlns:a16="http://schemas.microsoft.com/office/drawing/2014/main" id="{AA36BE2C-1382-468F-881F-EEE4F6713505}"/>
              </a:ext>
            </a:extLst>
          </p:cNvPr>
          <p:cNvSpPr>
            <a:spLocks/>
          </p:cNvSpPr>
          <p:nvPr/>
        </p:nvSpPr>
        <p:spPr bwMode="auto">
          <a:xfrm>
            <a:off x="2421139" y="1489373"/>
            <a:ext cx="3493399" cy="3408486"/>
          </a:xfrm>
          <a:custGeom>
            <a:avLst/>
            <a:gdLst>
              <a:gd name="T0" fmla="*/ 809 w 1619"/>
              <a:gd name="T1" fmla="*/ 1621 h 1621"/>
              <a:gd name="T2" fmla="*/ 0 w 1619"/>
              <a:gd name="T3" fmla="*/ 810 h 1621"/>
              <a:gd name="T4" fmla="*/ 809 w 1619"/>
              <a:gd name="T5" fmla="*/ 0 h 1621"/>
              <a:gd name="T6" fmla="*/ 1619 w 1619"/>
              <a:gd name="T7" fmla="*/ 810 h 1621"/>
              <a:gd name="T8" fmla="*/ 809 w 1619"/>
              <a:gd name="T9" fmla="*/ 1621 h 1621"/>
            </a:gdLst>
            <a:ahLst/>
            <a:cxnLst>
              <a:cxn ang="0">
                <a:pos x="T0" y="T1"/>
              </a:cxn>
              <a:cxn ang="0">
                <a:pos x="T2" y="T3"/>
              </a:cxn>
              <a:cxn ang="0">
                <a:pos x="T4" y="T5"/>
              </a:cxn>
              <a:cxn ang="0">
                <a:pos x="T6" y="T7"/>
              </a:cxn>
              <a:cxn ang="0">
                <a:pos x="T8" y="T9"/>
              </a:cxn>
            </a:cxnLst>
            <a:rect l="0" t="0" r="r" b="b"/>
            <a:pathLst>
              <a:path w="1619" h="1621">
                <a:moveTo>
                  <a:pt x="809" y="1621"/>
                </a:moveTo>
                <a:lnTo>
                  <a:pt x="0" y="810"/>
                </a:lnTo>
                <a:lnTo>
                  <a:pt x="809" y="0"/>
                </a:lnTo>
                <a:lnTo>
                  <a:pt x="1619" y="810"/>
                </a:lnTo>
                <a:lnTo>
                  <a:pt x="809" y="1621"/>
                </a:lnTo>
                <a:close/>
              </a:path>
            </a:pathLst>
          </a:custGeom>
          <a:solidFill>
            <a:srgbClr val="F68735"/>
          </a:solidFill>
          <a:ln>
            <a:noFill/>
          </a:ln>
        </p:spPr>
        <p:txBody>
          <a:bodyPr vert="horz" wrap="square" lIns="137160" tIns="68580" rIns="137160" bIns="68580" numCol="1" anchor="t" anchorCtr="0" compatLnSpc="1">
            <a:prstTxWarp prst="textNoShape">
              <a:avLst/>
            </a:prstTxWarp>
          </a:bodyPr>
          <a:lstStyle/>
          <a:p>
            <a:pPr defTabSz="1371600"/>
            <a:endParaRPr lang="zh-CN" altLang="en-US" sz="2700" dirty="0">
              <a:solidFill>
                <a:prstClr val="black"/>
              </a:solidFill>
              <a:latin typeface="Calibri" panose="020F0502020204030204"/>
            </a:endParaRPr>
          </a:p>
        </p:txBody>
      </p:sp>
      <p:sp>
        <p:nvSpPr>
          <p:cNvPr id="46" name="Freeform 6">
            <a:extLst>
              <a:ext uri="{FF2B5EF4-FFF2-40B4-BE49-F238E27FC236}">
                <a16:creationId xmlns:a16="http://schemas.microsoft.com/office/drawing/2014/main" id="{1D3D3CEF-08CB-4A4E-B712-70B3C234E138}"/>
              </a:ext>
            </a:extLst>
          </p:cNvPr>
          <p:cNvSpPr>
            <a:spLocks/>
          </p:cNvSpPr>
          <p:nvPr/>
        </p:nvSpPr>
        <p:spPr bwMode="auto">
          <a:xfrm>
            <a:off x="2417744" y="5219081"/>
            <a:ext cx="3496794" cy="3416558"/>
          </a:xfrm>
          <a:custGeom>
            <a:avLst/>
            <a:gdLst>
              <a:gd name="T0" fmla="*/ 809 w 1619"/>
              <a:gd name="T1" fmla="*/ 1620 h 1620"/>
              <a:gd name="T2" fmla="*/ 0 w 1619"/>
              <a:gd name="T3" fmla="*/ 810 h 1620"/>
              <a:gd name="T4" fmla="*/ 809 w 1619"/>
              <a:gd name="T5" fmla="*/ 0 h 1620"/>
              <a:gd name="T6" fmla="*/ 1619 w 1619"/>
              <a:gd name="T7" fmla="*/ 810 h 1620"/>
              <a:gd name="T8" fmla="*/ 809 w 1619"/>
              <a:gd name="T9" fmla="*/ 1620 h 1620"/>
            </a:gdLst>
            <a:ahLst/>
            <a:cxnLst>
              <a:cxn ang="0">
                <a:pos x="T0" y="T1"/>
              </a:cxn>
              <a:cxn ang="0">
                <a:pos x="T2" y="T3"/>
              </a:cxn>
              <a:cxn ang="0">
                <a:pos x="T4" y="T5"/>
              </a:cxn>
              <a:cxn ang="0">
                <a:pos x="T6" y="T7"/>
              </a:cxn>
              <a:cxn ang="0">
                <a:pos x="T8" y="T9"/>
              </a:cxn>
            </a:cxnLst>
            <a:rect l="0" t="0" r="r" b="b"/>
            <a:pathLst>
              <a:path w="1619" h="1620">
                <a:moveTo>
                  <a:pt x="809" y="1620"/>
                </a:moveTo>
                <a:lnTo>
                  <a:pt x="0" y="810"/>
                </a:lnTo>
                <a:lnTo>
                  <a:pt x="809" y="0"/>
                </a:lnTo>
                <a:lnTo>
                  <a:pt x="1619" y="810"/>
                </a:lnTo>
                <a:lnTo>
                  <a:pt x="809" y="1620"/>
                </a:lnTo>
                <a:close/>
              </a:path>
            </a:pathLst>
          </a:custGeom>
          <a:solidFill>
            <a:srgbClr val="F9B17B"/>
          </a:solidFill>
          <a:ln>
            <a:noFill/>
          </a:ln>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Calibri" panose="020F0502020204030204"/>
            </a:endParaRPr>
          </a:p>
        </p:txBody>
      </p:sp>
      <p:sp>
        <p:nvSpPr>
          <p:cNvPr id="47" name="Freeform 7">
            <a:extLst>
              <a:ext uri="{FF2B5EF4-FFF2-40B4-BE49-F238E27FC236}">
                <a16:creationId xmlns:a16="http://schemas.microsoft.com/office/drawing/2014/main" id="{75C6C2BE-C40C-4C0E-A77C-98D270BBAC2D}"/>
              </a:ext>
            </a:extLst>
          </p:cNvPr>
          <p:cNvSpPr>
            <a:spLocks/>
          </p:cNvSpPr>
          <p:nvPr/>
        </p:nvSpPr>
        <p:spPr bwMode="auto">
          <a:xfrm>
            <a:off x="4193524" y="3314701"/>
            <a:ext cx="3633073" cy="3472972"/>
          </a:xfrm>
          <a:custGeom>
            <a:avLst/>
            <a:gdLst>
              <a:gd name="T0" fmla="*/ 810 w 1620"/>
              <a:gd name="T1" fmla="*/ 1621 h 1621"/>
              <a:gd name="T2" fmla="*/ 0 w 1620"/>
              <a:gd name="T3" fmla="*/ 811 h 1621"/>
              <a:gd name="T4" fmla="*/ 810 w 1620"/>
              <a:gd name="T5" fmla="*/ 0 h 1621"/>
              <a:gd name="T6" fmla="*/ 1620 w 1620"/>
              <a:gd name="T7" fmla="*/ 811 h 1621"/>
              <a:gd name="T8" fmla="*/ 810 w 1620"/>
              <a:gd name="T9" fmla="*/ 1621 h 1621"/>
            </a:gdLst>
            <a:ahLst/>
            <a:cxnLst>
              <a:cxn ang="0">
                <a:pos x="T0" y="T1"/>
              </a:cxn>
              <a:cxn ang="0">
                <a:pos x="T2" y="T3"/>
              </a:cxn>
              <a:cxn ang="0">
                <a:pos x="T4" y="T5"/>
              </a:cxn>
              <a:cxn ang="0">
                <a:pos x="T6" y="T7"/>
              </a:cxn>
              <a:cxn ang="0">
                <a:pos x="T8" y="T9"/>
              </a:cxn>
            </a:cxnLst>
            <a:rect l="0" t="0" r="r" b="b"/>
            <a:pathLst>
              <a:path w="1620" h="1621">
                <a:moveTo>
                  <a:pt x="810" y="1621"/>
                </a:moveTo>
                <a:lnTo>
                  <a:pt x="0" y="811"/>
                </a:lnTo>
                <a:lnTo>
                  <a:pt x="810" y="0"/>
                </a:lnTo>
                <a:lnTo>
                  <a:pt x="1620" y="811"/>
                </a:lnTo>
                <a:lnTo>
                  <a:pt x="810" y="1621"/>
                </a:lnTo>
                <a:close/>
              </a:path>
            </a:pathLst>
          </a:custGeom>
          <a:solidFill>
            <a:srgbClr val="31A5C2"/>
          </a:solidFill>
          <a:ln>
            <a:noFill/>
          </a:ln>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Calibri" panose="020F0502020204030204"/>
            </a:endParaRPr>
          </a:p>
        </p:txBody>
      </p:sp>
      <p:sp>
        <p:nvSpPr>
          <p:cNvPr id="50" name="TextBox 7"/>
          <p:cNvSpPr>
            <a:spLocks noChangeArrowheads="1"/>
          </p:cNvSpPr>
          <p:nvPr/>
        </p:nvSpPr>
        <p:spPr bwMode="auto">
          <a:xfrm>
            <a:off x="3221183" y="336734"/>
            <a:ext cx="12187514" cy="12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771525">
              <a:lnSpc>
                <a:spcPct val="130000"/>
              </a:lnSpc>
            </a:pPr>
            <a:r>
              <a:rPr lang="en-US" altLang="zh-CN" sz="3000" b="1" dirty="0" smtClean="0">
                <a:solidFill>
                  <a:srgbClr val="31A5C2"/>
                </a:solidFill>
                <a:latin typeface="Montserrat Black" panose="00000A00000000000000" pitchFamily="2" charset="0"/>
                <a:ea typeface="微软雅黑" panose="020B0503020204020204" pitchFamily="34" charset="-122"/>
                <a:cs typeface="Microsoft Sans Serif" panose="020B0604020202020204" pitchFamily="34" charset="0"/>
              </a:rPr>
              <a:t>UỶ BAN NHÂN DÂN THÀNH </a:t>
            </a:r>
            <a:r>
              <a:rPr lang="en-US" altLang="zh-CN" sz="3000" b="1" dirty="0">
                <a:solidFill>
                  <a:srgbClr val="31A5C2"/>
                </a:solidFill>
                <a:latin typeface="Montserrat Black" panose="00000A00000000000000" pitchFamily="2" charset="0"/>
                <a:ea typeface="微软雅黑" panose="020B0503020204020204" pitchFamily="34" charset="-122"/>
                <a:cs typeface="Microsoft Sans Serif" panose="020B0604020202020204" pitchFamily="34" charset="0"/>
              </a:rPr>
              <a:t>PHỐ NAM ĐỊNH</a:t>
            </a:r>
          </a:p>
          <a:p>
            <a:pPr algn="ctr" defTabSz="771525">
              <a:lnSpc>
                <a:spcPct val="130000"/>
              </a:lnSpc>
            </a:pPr>
            <a:r>
              <a:rPr lang="en-US" altLang="zh-CN" sz="3150" b="1" dirty="0">
                <a:solidFill>
                  <a:srgbClr val="31A5C2"/>
                </a:solidFill>
                <a:latin typeface="Montserrat Black" panose="00000A00000000000000" pitchFamily="2" charset="0"/>
                <a:ea typeface="微软雅黑" panose="020B0503020204020204" pitchFamily="34" charset="-122"/>
                <a:cs typeface="Microsoft Sans Serif" panose="020B0604020202020204" pitchFamily="34" charset="0"/>
              </a:rPr>
              <a:t>TRƯỜNG MẦM NON </a:t>
            </a:r>
            <a:r>
              <a:rPr lang="en-US" altLang="zh-CN" sz="3150" b="1" dirty="0" smtClean="0">
                <a:solidFill>
                  <a:srgbClr val="31A5C2"/>
                </a:solidFill>
                <a:latin typeface="Montserrat Black" panose="00000A00000000000000" pitchFamily="2" charset="0"/>
                <a:ea typeface="微软雅黑" panose="020B0503020204020204" pitchFamily="34" charset="-122"/>
                <a:cs typeface="Microsoft Sans Serif" panose="020B0604020202020204" pitchFamily="34" charset="0"/>
              </a:rPr>
              <a:t>NAM PHONG</a:t>
            </a:r>
            <a:endParaRPr lang="en-US" altLang="zh-CN" sz="3150" b="1" dirty="0">
              <a:solidFill>
                <a:srgbClr val="31A5C2"/>
              </a:solidFill>
              <a:latin typeface="Montserrat Black" panose="00000A00000000000000" pitchFamily="2" charset="0"/>
              <a:ea typeface="微软雅黑" panose="020B0503020204020204" pitchFamily="34" charset="-122"/>
              <a:cs typeface="Microsoft Sans Serif" panose="020B0604020202020204" pitchFamily="34" charset="0"/>
            </a:endParaRPr>
          </a:p>
        </p:txBody>
      </p:sp>
      <p:sp>
        <p:nvSpPr>
          <p:cNvPr id="23" name="文本框 3">
            <a:extLst>
              <a:ext uri="{FF2B5EF4-FFF2-40B4-BE49-F238E27FC236}">
                <a16:creationId xmlns:a16="http://schemas.microsoft.com/office/drawing/2014/main" id="{6F2E74EE-5BF1-404C-B510-091C2C43CE5E}"/>
              </a:ext>
            </a:extLst>
          </p:cNvPr>
          <p:cNvSpPr txBox="1"/>
          <p:nvPr/>
        </p:nvSpPr>
        <p:spPr>
          <a:xfrm>
            <a:off x="7457397" y="2292434"/>
            <a:ext cx="10221003" cy="3606115"/>
          </a:xfrm>
          <a:prstGeom prst="rect">
            <a:avLst/>
          </a:prstGeom>
          <a:noFill/>
          <a:effectLst/>
        </p:spPr>
        <p:txBody>
          <a:bodyPr wrap="square" rtlCol="0">
            <a:spAutoFit/>
          </a:bodyPr>
          <a:lstStyle/>
          <a:p>
            <a:pPr algn="ctr" defTabSz="1371600">
              <a:spcBef>
                <a:spcPts val="450"/>
              </a:spcBef>
              <a:spcAft>
                <a:spcPts val="450"/>
              </a:spcAft>
            </a:pPr>
            <a:r>
              <a:rPr lang="en-US" altLang="zh-CN" sz="3900" dirty="0">
                <a:ln w="3175">
                  <a:solidFill>
                    <a:prstClr val="white"/>
                  </a:solidFill>
                </a:ln>
                <a:solidFill>
                  <a:srgbClr val="ED7D31"/>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BÁO CÁO BIỆN PHÁP</a:t>
            </a:r>
          </a:p>
          <a:p>
            <a:pPr algn="ctr" defTabSz="1371600">
              <a:spcBef>
                <a:spcPts val="450"/>
              </a:spcBef>
              <a:spcAft>
                <a:spcPts val="450"/>
              </a:spcAft>
            </a:pPr>
            <a:r>
              <a:rPr lang="en-US" altLang="zh-CN" sz="3900" dirty="0">
                <a:ln w="3175">
                  <a:solidFill>
                    <a:prstClr val="white"/>
                  </a:solidFill>
                </a:ln>
                <a:solidFill>
                  <a:srgbClr val="ED7D31"/>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NÂNG CAO </a:t>
            </a:r>
            <a:r>
              <a:rPr lang="en-US" altLang="zh-CN" sz="3900" dirty="0">
                <a:ln w="3175">
                  <a:solidFill>
                    <a:prstClr val="white"/>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CHẤT LƯỢNG TỔ CHỨC</a:t>
            </a:r>
          </a:p>
          <a:p>
            <a:pPr algn="ctr" defTabSz="1371600">
              <a:spcBef>
                <a:spcPts val="450"/>
              </a:spcBef>
              <a:spcAft>
                <a:spcPts val="450"/>
              </a:spcAft>
            </a:pPr>
            <a:r>
              <a:rPr lang="en-US" altLang="zh-CN" sz="3900" dirty="0">
                <a:ln w="3175">
                  <a:solidFill>
                    <a:prstClr val="white"/>
                  </a:solidFill>
                </a:ln>
                <a:solidFill>
                  <a:srgbClr val="ED7D31"/>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CÁC HOẠT ĐỘNG TRẢI NGHIỆM</a:t>
            </a:r>
          </a:p>
          <a:p>
            <a:pPr algn="ctr" defTabSz="1371600">
              <a:spcBef>
                <a:spcPts val="450"/>
              </a:spcBef>
              <a:spcAft>
                <a:spcPts val="450"/>
              </a:spcAft>
            </a:pPr>
            <a:r>
              <a:rPr lang="en-US" altLang="zh-CN" sz="3900" dirty="0">
                <a:ln w="3175">
                  <a:solidFill>
                    <a:prstClr val="white"/>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CHO TRẺ MẪU GIÁO </a:t>
            </a:r>
            <a:r>
              <a:rPr lang="en-US" altLang="zh-CN" sz="3900" dirty="0" smtClean="0">
                <a:ln w="3175">
                  <a:solidFill>
                    <a:prstClr val="white"/>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4-5 TUỔI</a:t>
            </a:r>
            <a:endParaRPr lang="en-US" altLang="zh-CN" sz="3900" dirty="0">
              <a:ln w="3175">
                <a:solidFill>
                  <a:prstClr val="white"/>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a:p>
            <a:pPr algn="ctr" defTabSz="1371600">
              <a:spcBef>
                <a:spcPts val="450"/>
              </a:spcBef>
              <a:spcAft>
                <a:spcPts val="450"/>
              </a:spcAft>
            </a:pPr>
            <a:r>
              <a:rPr lang="en-US" altLang="zh-CN" sz="3900" dirty="0" smtClean="0">
                <a:ln w="6350">
                  <a:noFill/>
                </a:ln>
                <a:solidFill>
                  <a:srgbClr val="4472C4">
                    <a:lumMod val="75000"/>
                  </a:srgbClr>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PHÙ HỢP VỚI ĐIỀU KIỆN ĐỊA PHƯƠNG</a:t>
            </a:r>
            <a:endParaRPr lang="en-US" altLang="zh-CN" sz="3900" dirty="0">
              <a:ln w="6350">
                <a:noFill/>
              </a:ln>
              <a:solidFill>
                <a:srgbClr val="4472C4">
                  <a:lumMod val="75000"/>
                </a:srgbClr>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p:txBody>
      </p:sp>
      <p:grpSp>
        <p:nvGrpSpPr>
          <p:cNvPr id="2" name="组合 1">
            <a:extLst>
              <a:ext uri="{FF2B5EF4-FFF2-40B4-BE49-F238E27FC236}">
                <a16:creationId xmlns:a16="http://schemas.microsoft.com/office/drawing/2014/main" id="{EC12BA6B-F6D2-4590-B0D6-5180E85B8ED1}"/>
              </a:ext>
            </a:extLst>
          </p:cNvPr>
          <p:cNvGrpSpPr/>
          <p:nvPr/>
        </p:nvGrpSpPr>
        <p:grpSpPr>
          <a:xfrm>
            <a:off x="7086600" y="9264925"/>
            <a:ext cx="6068125" cy="755375"/>
            <a:chOff x="3488330" y="6382885"/>
            <a:chExt cx="6226420" cy="502700"/>
          </a:xfrm>
        </p:grpSpPr>
        <p:sp>
          <p:nvSpPr>
            <p:cNvPr id="58" name="文本框 45"/>
            <p:cNvSpPr txBox="1"/>
            <p:nvPr/>
          </p:nvSpPr>
          <p:spPr>
            <a:xfrm>
              <a:off x="3847703" y="6382885"/>
              <a:ext cx="5867047" cy="502700"/>
            </a:xfrm>
            <a:prstGeom prst="rect">
              <a:avLst/>
            </a:prstGeom>
            <a:noFill/>
          </p:spPr>
          <p:txBody>
            <a:bodyPr wrap="square" lIns="102870" tIns="51435" rIns="102870" bIns="51435" rtlCol="0">
              <a:spAutoFit/>
            </a:bodyPr>
            <a:lstStyle/>
            <a:p>
              <a:pPr defTabSz="1371600"/>
              <a:r>
                <a:rPr lang="en-US" altLang="zh-CN" sz="3000" b="1" dirty="0">
                  <a:solidFill>
                    <a:prstClr val="black">
                      <a:lumMod val="75000"/>
                      <a:lumOff val="25000"/>
                    </a:prstClr>
                  </a:solidFill>
                  <a:latin typeface="Myriad Pro" panose="020B0503030403020204" pitchFamily="34" charset="0"/>
                  <a:ea typeface="微软雅黑" panose="020B0503020204020204" pitchFamily="34" charset="-122"/>
                  <a:sym typeface="微软雅黑"/>
                </a:rPr>
                <a:t>Người trình bày: </a:t>
              </a:r>
              <a:r>
                <a:rPr lang="en-US" altLang="zh-CN" sz="3000" b="1" dirty="0" err="1" smtClean="0">
                  <a:solidFill>
                    <a:prstClr val="black">
                      <a:lumMod val="75000"/>
                      <a:lumOff val="25000"/>
                    </a:prstClr>
                  </a:solidFill>
                  <a:latin typeface="Myriad Pro" panose="020B0503030403020204" pitchFamily="34" charset="0"/>
                  <a:ea typeface="微软雅黑" panose="020B0503020204020204" pitchFamily="34" charset="-122"/>
                  <a:sym typeface="微软雅黑"/>
                </a:rPr>
                <a:t>Vũ</a:t>
              </a:r>
              <a:r>
                <a:rPr lang="en-US" altLang="zh-CN" sz="3000" b="1" dirty="0" smtClean="0">
                  <a:solidFill>
                    <a:prstClr val="black">
                      <a:lumMod val="75000"/>
                      <a:lumOff val="25000"/>
                    </a:prstClr>
                  </a:solidFill>
                  <a:latin typeface="Myriad Pro" panose="020B0503030403020204" pitchFamily="34" charset="0"/>
                  <a:ea typeface="微软雅黑" panose="020B0503020204020204" pitchFamily="34" charset="-122"/>
                  <a:sym typeface="微软雅黑"/>
                </a:rPr>
                <a:t> </a:t>
              </a:r>
              <a:r>
                <a:rPr lang="en-US" altLang="zh-CN" sz="3000" b="1" dirty="0" err="1" smtClean="0">
                  <a:solidFill>
                    <a:prstClr val="black">
                      <a:lumMod val="75000"/>
                      <a:lumOff val="25000"/>
                    </a:prstClr>
                  </a:solidFill>
                  <a:latin typeface="Myriad Pro" panose="020B0503030403020204" pitchFamily="34" charset="0"/>
                  <a:ea typeface="微软雅黑" panose="020B0503020204020204" pitchFamily="34" charset="-122"/>
                  <a:sym typeface="微软雅黑"/>
                </a:rPr>
                <a:t>Việt</a:t>
              </a:r>
              <a:r>
                <a:rPr lang="en-US" altLang="zh-CN" sz="3000" b="1" dirty="0" smtClean="0">
                  <a:solidFill>
                    <a:prstClr val="black">
                      <a:lumMod val="75000"/>
                      <a:lumOff val="25000"/>
                    </a:prstClr>
                  </a:solidFill>
                  <a:latin typeface="Myriad Pro" panose="020B0503030403020204" pitchFamily="34" charset="0"/>
                  <a:ea typeface="微软雅黑" panose="020B0503020204020204" pitchFamily="34" charset="-122"/>
                  <a:sym typeface="微软雅黑"/>
                </a:rPr>
                <a:t> </a:t>
              </a:r>
              <a:r>
                <a:rPr lang="en-US" altLang="zh-CN" sz="3000" b="1" dirty="0" err="1" smtClean="0">
                  <a:solidFill>
                    <a:prstClr val="black">
                      <a:lumMod val="75000"/>
                      <a:lumOff val="25000"/>
                    </a:prstClr>
                  </a:solidFill>
                  <a:latin typeface="Myriad Pro" panose="020B0503030403020204" pitchFamily="34" charset="0"/>
                  <a:ea typeface="微软雅黑" panose="020B0503020204020204" pitchFamily="34" charset="-122"/>
                  <a:sym typeface="微软雅黑"/>
                </a:rPr>
                <a:t>Hà</a:t>
              </a:r>
              <a:endParaRPr lang="en-US" altLang="zh-CN" sz="3000" b="1" dirty="0">
                <a:solidFill>
                  <a:prstClr val="black">
                    <a:lumMod val="75000"/>
                    <a:lumOff val="25000"/>
                  </a:prstClr>
                </a:solidFill>
                <a:latin typeface="Myriad Pro" panose="020B0503030403020204" pitchFamily="34" charset="0"/>
                <a:ea typeface="微软雅黑" panose="020B0503020204020204" pitchFamily="34" charset="-122"/>
                <a:sym typeface="微软雅黑"/>
              </a:endParaRPr>
            </a:p>
          </p:txBody>
        </p:sp>
        <p:grpSp>
          <p:nvGrpSpPr>
            <p:cNvPr id="9" name="组合 8">
              <a:extLst>
                <a:ext uri="{FF2B5EF4-FFF2-40B4-BE49-F238E27FC236}">
                  <a16:creationId xmlns:a16="http://schemas.microsoft.com/office/drawing/2014/main" id="{DAB12CCC-4998-455F-A3D4-64E97C3F2F4B}"/>
                </a:ext>
              </a:extLst>
            </p:cNvPr>
            <p:cNvGrpSpPr/>
            <p:nvPr/>
          </p:nvGrpSpPr>
          <p:grpSpPr>
            <a:xfrm>
              <a:off x="3488330" y="6425518"/>
              <a:ext cx="343745" cy="343745"/>
              <a:chOff x="5590649" y="7078518"/>
              <a:chExt cx="443748" cy="443748"/>
            </a:xfrm>
          </p:grpSpPr>
          <p:sp>
            <p:nvSpPr>
              <p:cNvPr id="7" name="椭圆 6">
                <a:extLst>
                  <a:ext uri="{FF2B5EF4-FFF2-40B4-BE49-F238E27FC236}">
                    <a16:creationId xmlns:a16="http://schemas.microsoft.com/office/drawing/2014/main" id="{B3577E23-B399-4816-B0C3-7D3A935209EC}"/>
                  </a:ext>
                </a:extLst>
              </p:cNvPr>
              <p:cNvSpPr/>
              <p:nvPr/>
            </p:nvSpPr>
            <p:spPr>
              <a:xfrm>
                <a:off x="5590649" y="7078518"/>
                <a:ext cx="443748" cy="443748"/>
              </a:xfrm>
              <a:prstGeom prst="ellipse">
                <a:avLst/>
              </a:prstGeom>
              <a:solidFill>
                <a:srgbClr val="EEAA76"/>
              </a:solidFill>
              <a:ln>
                <a:solidFill>
                  <a:srgbClr val="F3A0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025">
                  <a:solidFill>
                    <a:prstClr val="white"/>
                  </a:solidFill>
                  <a:latin typeface="Calibri" panose="020F0502020204030204"/>
                </a:endParaRPr>
              </a:p>
            </p:txBody>
          </p:sp>
          <p:sp>
            <p:nvSpPr>
              <p:cNvPr id="25" name="businessman_57134">
                <a:extLst>
                  <a:ext uri="{FF2B5EF4-FFF2-40B4-BE49-F238E27FC236}">
                    <a16:creationId xmlns:a16="http://schemas.microsoft.com/office/drawing/2014/main" id="{CB2EBF09-27E3-4B25-8274-B740416074B0}"/>
                  </a:ext>
                </a:extLst>
              </p:cNvPr>
              <p:cNvSpPr>
                <a:spLocks noChangeAspect="1"/>
              </p:cNvSpPr>
              <p:nvPr/>
            </p:nvSpPr>
            <p:spPr bwMode="auto">
              <a:xfrm>
                <a:off x="5679044" y="7134477"/>
                <a:ext cx="269603" cy="294258"/>
              </a:xfrm>
              <a:custGeom>
                <a:avLst/>
                <a:gdLst>
                  <a:gd name="connsiteX0" fmla="*/ 243589 w 557114"/>
                  <a:gd name="connsiteY0" fmla="*/ 355438 h 608062"/>
                  <a:gd name="connsiteX1" fmla="*/ 277656 w 557114"/>
                  <a:gd name="connsiteY1" fmla="*/ 355438 h 608062"/>
                  <a:gd name="connsiteX2" fmla="*/ 277940 w 557114"/>
                  <a:gd name="connsiteY2" fmla="*/ 355438 h 608062"/>
                  <a:gd name="connsiteX3" fmla="*/ 278604 w 557114"/>
                  <a:gd name="connsiteY3" fmla="*/ 355438 h 608062"/>
                  <a:gd name="connsiteX4" fmla="*/ 279174 w 557114"/>
                  <a:gd name="connsiteY4" fmla="*/ 355438 h 608062"/>
                  <a:gd name="connsiteX5" fmla="*/ 279458 w 557114"/>
                  <a:gd name="connsiteY5" fmla="*/ 355438 h 608062"/>
                  <a:gd name="connsiteX6" fmla="*/ 279553 w 557114"/>
                  <a:gd name="connsiteY6" fmla="*/ 355438 h 608062"/>
                  <a:gd name="connsiteX7" fmla="*/ 313620 w 557114"/>
                  <a:gd name="connsiteY7" fmla="*/ 355438 h 608062"/>
                  <a:gd name="connsiteX8" fmla="*/ 324438 w 557114"/>
                  <a:gd name="connsiteY8" fmla="*/ 375432 h 608062"/>
                  <a:gd name="connsiteX9" fmla="*/ 298152 w 557114"/>
                  <a:gd name="connsiteY9" fmla="*/ 430202 h 608062"/>
                  <a:gd name="connsiteX10" fmla="*/ 301948 w 557114"/>
                  <a:gd name="connsiteY10" fmla="*/ 510272 h 608062"/>
                  <a:gd name="connsiteX11" fmla="*/ 356891 w 557114"/>
                  <a:gd name="connsiteY11" fmla="*/ 389172 h 608062"/>
                  <a:gd name="connsiteX12" fmla="*/ 356986 w 557114"/>
                  <a:gd name="connsiteY12" fmla="*/ 389172 h 608062"/>
                  <a:gd name="connsiteX13" fmla="*/ 376628 w 557114"/>
                  <a:gd name="connsiteY13" fmla="*/ 375337 h 608062"/>
                  <a:gd name="connsiteX14" fmla="*/ 383556 w 557114"/>
                  <a:gd name="connsiteY14" fmla="*/ 376474 h 608062"/>
                  <a:gd name="connsiteX15" fmla="*/ 383745 w 557114"/>
                  <a:gd name="connsiteY15" fmla="*/ 376569 h 608062"/>
                  <a:gd name="connsiteX16" fmla="*/ 518588 w 557114"/>
                  <a:gd name="connsiteY16" fmla="*/ 438920 h 608062"/>
                  <a:gd name="connsiteX17" fmla="*/ 557114 w 557114"/>
                  <a:gd name="connsiteY17" fmla="*/ 482224 h 608062"/>
                  <a:gd name="connsiteX18" fmla="*/ 557114 w 557114"/>
                  <a:gd name="connsiteY18" fmla="*/ 608062 h 608062"/>
                  <a:gd name="connsiteX19" fmla="*/ 279743 w 557114"/>
                  <a:gd name="connsiteY19" fmla="*/ 608062 h 608062"/>
                  <a:gd name="connsiteX20" fmla="*/ 279458 w 557114"/>
                  <a:gd name="connsiteY20" fmla="*/ 608062 h 608062"/>
                  <a:gd name="connsiteX21" fmla="*/ 279364 w 557114"/>
                  <a:gd name="connsiteY21" fmla="*/ 608062 h 608062"/>
                  <a:gd name="connsiteX22" fmla="*/ 279174 w 557114"/>
                  <a:gd name="connsiteY22" fmla="*/ 608062 h 608062"/>
                  <a:gd name="connsiteX23" fmla="*/ 278984 w 557114"/>
                  <a:gd name="connsiteY23" fmla="*/ 608062 h 608062"/>
                  <a:gd name="connsiteX24" fmla="*/ 278604 w 557114"/>
                  <a:gd name="connsiteY24" fmla="*/ 608062 h 608062"/>
                  <a:gd name="connsiteX25" fmla="*/ 278130 w 557114"/>
                  <a:gd name="connsiteY25" fmla="*/ 608062 h 608062"/>
                  <a:gd name="connsiteX26" fmla="*/ 277940 w 557114"/>
                  <a:gd name="connsiteY26" fmla="*/ 608062 h 608062"/>
                  <a:gd name="connsiteX27" fmla="*/ 277845 w 557114"/>
                  <a:gd name="connsiteY27" fmla="*/ 608062 h 608062"/>
                  <a:gd name="connsiteX28" fmla="*/ 277750 w 557114"/>
                  <a:gd name="connsiteY28" fmla="*/ 608062 h 608062"/>
                  <a:gd name="connsiteX29" fmla="*/ 277656 w 557114"/>
                  <a:gd name="connsiteY29" fmla="*/ 608062 h 608062"/>
                  <a:gd name="connsiteX30" fmla="*/ 277371 w 557114"/>
                  <a:gd name="connsiteY30" fmla="*/ 608062 h 608062"/>
                  <a:gd name="connsiteX31" fmla="*/ 0 w 557114"/>
                  <a:gd name="connsiteY31" fmla="*/ 608062 h 608062"/>
                  <a:gd name="connsiteX32" fmla="*/ 0 w 557114"/>
                  <a:gd name="connsiteY32" fmla="*/ 482224 h 608062"/>
                  <a:gd name="connsiteX33" fmla="*/ 38621 w 557114"/>
                  <a:gd name="connsiteY33" fmla="*/ 438920 h 608062"/>
                  <a:gd name="connsiteX34" fmla="*/ 173464 w 557114"/>
                  <a:gd name="connsiteY34" fmla="*/ 376569 h 608062"/>
                  <a:gd name="connsiteX35" fmla="*/ 173558 w 557114"/>
                  <a:gd name="connsiteY35" fmla="*/ 376474 h 608062"/>
                  <a:gd name="connsiteX36" fmla="*/ 180486 w 557114"/>
                  <a:gd name="connsiteY36" fmla="*/ 375337 h 608062"/>
                  <a:gd name="connsiteX37" fmla="*/ 200223 w 557114"/>
                  <a:gd name="connsiteY37" fmla="*/ 389172 h 608062"/>
                  <a:gd name="connsiteX38" fmla="*/ 255166 w 557114"/>
                  <a:gd name="connsiteY38" fmla="*/ 510272 h 608062"/>
                  <a:gd name="connsiteX39" fmla="*/ 258962 w 557114"/>
                  <a:gd name="connsiteY39" fmla="*/ 430202 h 608062"/>
                  <a:gd name="connsiteX40" fmla="*/ 232676 w 557114"/>
                  <a:gd name="connsiteY40" fmla="*/ 375432 h 608062"/>
                  <a:gd name="connsiteX41" fmla="*/ 243589 w 557114"/>
                  <a:gd name="connsiteY41" fmla="*/ 355438 h 608062"/>
                  <a:gd name="connsiteX42" fmla="*/ 276250 w 557114"/>
                  <a:gd name="connsiteY42" fmla="*/ 0 h 608062"/>
                  <a:gd name="connsiteX43" fmla="*/ 277674 w 557114"/>
                  <a:gd name="connsiteY43" fmla="*/ 0 h 608062"/>
                  <a:gd name="connsiteX44" fmla="*/ 277863 w 557114"/>
                  <a:gd name="connsiteY44" fmla="*/ 0 h 608062"/>
                  <a:gd name="connsiteX45" fmla="*/ 277958 w 557114"/>
                  <a:gd name="connsiteY45" fmla="*/ 0 h 608062"/>
                  <a:gd name="connsiteX46" fmla="*/ 279382 w 557114"/>
                  <a:gd name="connsiteY46" fmla="*/ 0 h 608062"/>
                  <a:gd name="connsiteX47" fmla="*/ 402570 w 557114"/>
                  <a:gd name="connsiteY47" fmla="*/ 104895 h 608062"/>
                  <a:gd name="connsiteX48" fmla="*/ 394693 w 557114"/>
                  <a:gd name="connsiteY48" fmla="*/ 159001 h 608062"/>
                  <a:gd name="connsiteX49" fmla="*/ 405892 w 557114"/>
                  <a:gd name="connsiteY49" fmla="*/ 184774 h 608062"/>
                  <a:gd name="connsiteX50" fmla="*/ 377040 w 557114"/>
                  <a:gd name="connsiteY50" fmla="*/ 236890 h 608062"/>
                  <a:gd name="connsiteX51" fmla="*/ 315731 w 557114"/>
                  <a:gd name="connsiteY51" fmla="*/ 311274 h 608062"/>
                  <a:gd name="connsiteX52" fmla="*/ 277958 w 557114"/>
                  <a:gd name="connsiteY52" fmla="*/ 319707 h 608062"/>
                  <a:gd name="connsiteX53" fmla="*/ 277958 w 557114"/>
                  <a:gd name="connsiteY53" fmla="*/ 319802 h 608062"/>
                  <a:gd name="connsiteX54" fmla="*/ 277863 w 557114"/>
                  <a:gd name="connsiteY54" fmla="*/ 319802 h 608062"/>
                  <a:gd name="connsiteX55" fmla="*/ 277674 w 557114"/>
                  <a:gd name="connsiteY55" fmla="*/ 319802 h 608062"/>
                  <a:gd name="connsiteX56" fmla="*/ 277674 w 557114"/>
                  <a:gd name="connsiteY56" fmla="*/ 319707 h 608062"/>
                  <a:gd name="connsiteX57" fmla="*/ 239901 w 557114"/>
                  <a:gd name="connsiteY57" fmla="*/ 311274 h 608062"/>
                  <a:gd name="connsiteX58" fmla="*/ 178592 w 557114"/>
                  <a:gd name="connsiteY58" fmla="*/ 236890 h 608062"/>
                  <a:gd name="connsiteX59" fmla="*/ 149740 w 557114"/>
                  <a:gd name="connsiteY59" fmla="*/ 184774 h 608062"/>
                  <a:gd name="connsiteX60" fmla="*/ 161034 w 557114"/>
                  <a:gd name="connsiteY60" fmla="*/ 159001 h 608062"/>
                  <a:gd name="connsiteX61" fmla="*/ 153062 w 557114"/>
                  <a:gd name="connsiteY61" fmla="*/ 104895 h 608062"/>
                  <a:gd name="connsiteX62" fmla="*/ 276250 w 557114"/>
                  <a:gd name="connsiteY62" fmla="*/ 0 h 60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57114" h="608062">
                    <a:moveTo>
                      <a:pt x="243589" y="355438"/>
                    </a:moveTo>
                    <a:lnTo>
                      <a:pt x="277656" y="355438"/>
                    </a:lnTo>
                    <a:lnTo>
                      <a:pt x="277940" y="355438"/>
                    </a:lnTo>
                    <a:lnTo>
                      <a:pt x="278604" y="355438"/>
                    </a:lnTo>
                    <a:lnTo>
                      <a:pt x="279174" y="355438"/>
                    </a:lnTo>
                    <a:lnTo>
                      <a:pt x="279458" y="355438"/>
                    </a:lnTo>
                    <a:lnTo>
                      <a:pt x="279553" y="355438"/>
                    </a:lnTo>
                    <a:lnTo>
                      <a:pt x="313620" y="355438"/>
                    </a:lnTo>
                    <a:cubicBezTo>
                      <a:pt x="325007" y="355438"/>
                      <a:pt x="330511" y="364630"/>
                      <a:pt x="324438" y="375432"/>
                    </a:cubicBezTo>
                    <a:cubicBezTo>
                      <a:pt x="321781" y="379980"/>
                      <a:pt x="298152" y="430202"/>
                      <a:pt x="298152" y="430202"/>
                    </a:cubicBezTo>
                    <a:lnTo>
                      <a:pt x="301948" y="510272"/>
                    </a:lnTo>
                    <a:cubicBezTo>
                      <a:pt x="317700" y="481655"/>
                      <a:pt x="343131" y="422432"/>
                      <a:pt x="356891" y="389172"/>
                    </a:cubicBezTo>
                    <a:cubicBezTo>
                      <a:pt x="356891" y="389172"/>
                      <a:pt x="356891" y="389172"/>
                      <a:pt x="356986" y="389172"/>
                    </a:cubicBezTo>
                    <a:cubicBezTo>
                      <a:pt x="359832" y="381117"/>
                      <a:pt x="367519" y="375337"/>
                      <a:pt x="376628" y="375337"/>
                    </a:cubicBezTo>
                    <a:cubicBezTo>
                      <a:pt x="379096" y="375337"/>
                      <a:pt x="381373" y="375716"/>
                      <a:pt x="383556" y="376474"/>
                    </a:cubicBezTo>
                    <a:cubicBezTo>
                      <a:pt x="383650" y="376474"/>
                      <a:pt x="383650" y="376474"/>
                      <a:pt x="383745" y="376569"/>
                    </a:cubicBezTo>
                    <a:cubicBezTo>
                      <a:pt x="387446" y="377706"/>
                      <a:pt x="464973" y="411724"/>
                      <a:pt x="518588" y="438920"/>
                    </a:cubicBezTo>
                    <a:cubicBezTo>
                      <a:pt x="542595" y="451049"/>
                      <a:pt x="557114" y="466305"/>
                      <a:pt x="557114" y="482224"/>
                    </a:cubicBezTo>
                    <a:lnTo>
                      <a:pt x="557114" y="608062"/>
                    </a:lnTo>
                    <a:lnTo>
                      <a:pt x="279743" y="608062"/>
                    </a:lnTo>
                    <a:lnTo>
                      <a:pt x="279458" y="608062"/>
                    </a:lnTo>
                    <a:lnTo>
                      <a:pt x="279364" y="608062"/>
                    </a:lnTo>
                    <a:lnTo>
                      <a:pt x="279174" y="608062"/>
                    </a:lnTo>
                    <a:lnTo>
                      <a:pt x="278984" y="608062"/>
                    </a:lnTo>
                    <a:lnTo>
                      <a:pt x="278604" y="608062"/>
                    </a:lnTo>
                    <a:lnTo>
                      <a:pt x="278130" y="608062"/>
                    </a:lnTo>
                    <a:lnTo>
                      <a:pt x="277940" y="608062"/>
                    </a:lnTo>
                    <a:lnTo>
                      <a:pt x="277845" y="608062"/>
                    </a:lnTo>
                    <a:lnTo>
                      <a:pt x="277750" y="608062"/>
                    </a:lnTo>
                    <a:lnTo>
                      <a:pt x="277656" y="608062"/>
                    </a:lnTo>
                    <a:lnTo>
                      <a:pt x="277371" y="608062"/>
                    </a:lnTo>
                    <a:lnTo>
                      <a:pt x="0" y="608062"/>
                    </a:lnTo>
                    <a:lnTo>
                      <a:pt x="0" y="482224"/>
                    </a:lnTo>
                    <a:cubicBezTo>
                      <a:pt x="0" y="466305"/>
                      <a:pt x="14519" y="451049"/>
                      <a:pt x="38621" y="438920"/>
                    </a:cubicBezTo>
                    <a:cubicBezTo>
                      <a:pt x="92141" y="411724"/>
                      <a:pt x="169668" y="377706"/>
                      <a:pt x="173464" y="376569"/>
                    </a:cubicBezTo>
                    <a:cubicBezTo>
                      <a:pt x="173464" y="376474"/>
                      <a:pt x="173464" y="376474"/>
                      <a:pt x="173558" y="376474"/>
                    </a:cubicBezTo>
                    <a:cubicBezTo>
                      <a:pt x="175741" y="375716"/>
                      <a:pt x="178018" y="375337"/>
                      <a:pt x="180486" y="375337"/>
                    </a:cubicBezTo>
                    <a:cubicBezTo>
                      <a:pt x="189595" y="375337"/>
                      <a:pt x="197282" y="381117"/>
                      <a:pt x="200223" y="389172"/>
                    </a:cubicBezTo>
                    <a:cubicBezTo>
                      <a:pt x="214078" y="422432"/>
                      <a:pt x="239414" y="481655"/>
                      <a:pt x="255166" y="510272"/>
                    </a:cubicBezTo>
                    <a:lnTo>
                      <a:pt x="258962" y="430202"/>
                    </a:lnTo>
                    <a:cubicBezTo>
                      <a:pt x="258962" y="430202"/>
                      <a:pt x="235333" y="379980"/>
                      <a:pt x="232676" y="375432"/>
                    </a:cubicBezTo>
                    <a:cubicBezTo>
                      <a:pt x="226603" y="364630"/>
                      <a:pt x="232107" y="355438"/>
                      <a:pt x="243589" y="355438"/>
                    </a:cubicBezTo>
                    <a:close/>
                    <a:moveTo>
                      <a:pt x="276250" y="0"/>
                    </a:moveTo>
                    <a:cubicBezTo>
                      <a:pt x="276725" y="0"/>
                      <a:pt x="277199" y="0"/>
                      <a:pt x="277674" y="0"/>
                    </a:cubicBezTo>
                    <a:cubicBezTo>
                      <a:pt x="277769" y="0"/>
                      <a:pt x="277769" y="0"/>
                      <a:pt x="277863" y="0"/>
                    </a:cubicBezTo>
                    <a:cubicBezTo>
                      <a:pt x="277863" y="0"/>
                      <a:pt x="277863" y="0"/>
                      <a:pt x="277958" y="0"/>
                    </a:cubicBezTo>
                    <a:cubicBezTo>
                      <a:pt x="278433" y="0"/>
                      <a:pt x="278907" y="0"/>
                      <a:pt x="279382" y="0"/>
                    </a:cubicBezTo>
                    <a:cubicBezTo>
                      <a:pt x="385487" y="0"/>
                      <a:pt x="405417" y="75615"/>
                      <a:pt x="402570" y="104895"/>
                    </a:cubicBezTo>
                    <a:cubicBezTo>
                      <a:pt x="400387" y="128395"/>
                      <a:pt x="394693" y="159001"/>
                      <a:pt x="394693" y="159001"/>
                    </a:cubicBezTo>
                    <a:cubicBezTo>
                      <a:pt x="394693" y="159001"/>
                      <a:pt x="405892" y="164118"/>
                      <a:pt x="405892" y="184774"/>
                    </a:cubicBezTo>
                    <a:cubicBezTo>
                      <a:pt x="402001" y="236511"/>
                      <a:pt x="381311" y="214149"/>
                      <a:pt x="377040" y="236890"/>
                    </a:cubicBezTo>
                    <a:cubicBezTo>
                      <a:pt x="370017" y="274603"/>
                      <a:pt x="336610" y="301893"/>
                      <a:pt x="315731" y="311274"/>
                    </a:cubicBezTo>
                    <a:cubicBezTo>
                      <a:pt x="303583" y="316770"/>
                      <a:pt x="291055" y="319518"/>
                      <a:pt x="277958" y="319707"/>
                    </a:cubicBezTo>
                    <a:lnTo>
                      <a:pt x="277958" y="319802"/>
                    </a:lnTo>
                    <a:cubicBezTo>
                      <a:pt x="277863" y="319802"/>
                      <a:pt x="277863" y="319802"/>
                      <a:pt x="277863" y="319802"/>
                    </a:cubicBezTo>
                    <a:cubicBezTo>
                      <a:pt x="277769" y="319802"/>
                      <a:pt x="277769" y="319802"/>
                      <a:pt x="277674" y="319802"/>
                    </a:cubicBezTo>
                    <a:lnTo>
                      <a:pt x="277674" y="319707"/>
                    </a:lnTo>
                    <a:cubicBezTo>
                      <a:pt x="264577" y="319518"/>
                      <a:pt x="252049" y="316770"/>
                      <a:pt x="239901" y="311274"/>
                    </a:cubicBezTo>
                    <a:cubicBezTo>
                      <a:pt x="219022" y="301893"/>
                      <a:pt x="185615" y="274603"/>
                      <a:pt x="178592" y="236890"/>
                    </a:cubicBezTo>
                    <a:cubicBezTo>
                      <a:pt x="174321" y="214149"/>
                      <a:pt x="153631" y="236511"/>
                      <a:pt x="149740" y="184774"/>
                    </a:cubicBezTo>
                    <a:cubicBezTo>
                      <a:pt x="149740" y="164118"/>
                      <a:pt x="161034" y="159001"/>
                      <a:pt x="161034" y="159001"/>
                    </a:cubicBezTo>
                    <a:cubicBezTo>
                      <a:pt x="161034" y="159001"/>
                      <a:pt x="155245" y="128395"/>
                      <a:pt x="153062" y="104895"/>
                    </a:cubicBezTo>
                    <a:cubicBezTo>
                      <a:pt x="150215" y="75615"/>
                      <a:pt x="170145" y="0"/>
                      <a:pt x="276250" y="0"/>
                    </a:cubicBezTo>
                    <a:close/>
                  </a:path>
                </a:pathLst>
              </a:custGeom>
              <a:solidFill>
                <a:schemeClr val="bg1"/>
              </a:solidFill>
              <a:ln>
                <a:noFill/>
              </a:ln>
            </p:spPr>
          </p:sp>
        </p:grpSp>
      </p:grpSp>
      <p:sp>
        <p:nvSpPr>
          <p:cNvPr id="52" name="矩形 51">
            <a:extLst>
              <a:ext uri="{FF2B5EF4-FFF2-40B4-BE49-F238E27FC236}">
                <a16:creationId xmlns:a16="http://schemas.microsoft.com/office/drawing/2014/main" id="{F8CB1CBB-6C40-49E8-B7BE-0E05FC7C11E1}"/>
              </a:ext>
            </a:extLst>
          </p:cNvPr>
          <p:cNvSpPr/>
          <p:nvPr/>
        </p:nvSpPr>
        <p:spPr>
          <a:xfrm rot="19238916">
            <a:off x="13825467" y="6620260"/>
            <a:ext cx="334823" cy="334823"/>
          </a:xfrm>
          <a:prstGeom prst="rect">
            <a:avLst/>
          </a:prstGeom>
          <a:solidFill>
            <a:srgbClr val="5CBF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025">
              <a:solidFill>
                <a:prstClr val="white"/>
              </a:solidFill>
              <a:latin typeface="Calibri" panose="020F0502020204030204"/>
            </a:endParaRPr>
          </a:p>
        </p:txBody>
      </p:sp>
      <p:sp>
        <p:nvSpPr>
          <p:cNvPr id="57" name="矩形 56">
            <a:extLst>
              <a:ext uri="{FF2B5EF4-FFF2-40B4-BE49-F238E27FC236}">
                <a16:creationId xmlns:a16="http://schemas.microsoft.com/office/drawing/2014/main" id="{351D7D7E-E2C1-4CCE-8253-B3A64580FA10}"/>
              </a:ext>
            </a:extLst>
          </p:cNvPr>
          <p:cNvSpPr/>
          <p:nvPr/>
        </p:nvSpPr>
        <p:spPr>
          <a:xfrm rot="19076257">
            <a:off x="12600560" y="8287359"/>
            <a:ext cx="426848" cy="42684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025">
              <a:solidFill>
                <a:prstClr val="white"/>
              </a:solidFill>
              <a:latin typeface="Calibri" panose="020F0502020204030204"/>
            </a:endParaRPr>
          </a:p>
        </p:txBody>
      </p:sp>
      <p:sp>
        <p:nvSpPr>
          <p:cNvPr id="59" name="矩形 58">
            <a:extLst>
              <a:ext uri="{FF2B5EF4-FFF2-40B4-BE49-F238E27FC236}">
                <a16:creationId xmlns:a16="http://schemas.microsoft.com/office/drawing/2014/main" id="{93E2E993-C21B-4C61-8DE3-282846326202}"/>
              </a:ext>
            </a:extLst>
          </p:cNvPr>
          <p:cNvSpPr/>
          <p:nvPr/>
        </p:nvSpPr>
        <p:spPr>
          <a:xfrm>
            <a:off x="13724625" y="8505038"/>
            <a:ext cx="536508" cy="536508"/>
          </a:xfrm>
          <a:prstGeom prst="rect">
            <a:avLst/>
          </a:prstGeom>
          <a:solidFill>
            <a:srgbClr val="2F9FB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025">
              <a:solidFill>
                <a:prstClr val="white"/>
              </a:solidFill>
              <a:latin typeface="Calibri" panose="020F0502020204030204"/>
            </a:endParaRPr>
          </a:p>
        </p:txBody>
      </p:sp>
      <p:sp>
        <p:nvSpPr>
          <p:cNvPr id="60" name="矩形 59">
            <a:extLst>
              <a:ext uri="{FF2B5EF4-FFF2-40B4-BE49-F238E27FC236}">
                <a16:creationId xmlns:a16="http://schemas.microsoft.com/office/drawing/2014/main" id="{EE2BB87A-078A-4813-8ECB-BC893682DA00}"/>
              </a:ext>
            </a:extLst>
          </p:cNvPr>
          <p:cNvSpPr/>
          <p:nvPr/>
        </p:nvSpPr>
        <p:spPr>
          <a:xfrm rot="19238916">
            <a:off x="12453652" y="8386537"/>
            <a:ext cx="228491" cy="228491"/>
          </a:xfrm>
          <a:prstGeom prst="rect">
            <a:avLst/>
          </a:prstGeom>
          <a:solidFill>
            <a:srgbClr val="5CBF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025">
              <a:solidFill>
                <a:prstClr val="white"/>
              </a:solidFill>
              <a:latin typeface="Calibri" panose="020F0502020204030204"/>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68552">
            <a:off x="14315061" y="7415794"/>
            <a:ext cx="1328836" cy="2037714"/>
          </a:xfrm>
          <a:prstGeom prst="rect">
            <a:avLst/>
          </a:prstGeom>
          <a:solidFill>
            <a:srgbClr val="FFFFFF">
              <a:shade val="85000"/>
            </a:srgbClr>
          </a:solidFill>
          <a:ln w="88900" cap="sq">
            <a:solidFill>
              <a:schemeClr val="accent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03847" y="6583629"/>
            <a:ext cx="2299200" cy="1724848"/>
          </a:xfrm>
          <a:prstGeom prst="rect">
            <a:avLst/>
          </a:prstGeom>
          <a:solidFill>
            <a:srgbClr val="FFFFFF">
              <a:shade val="85000"/>
            </a:srgbClr>
          </a:solidFill>
          <a:ln w="8890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Diamond 9"/>
          <p:cNvSpPr/>
          <p:nvPr/>
        </p:nvSpPr>
        <p:spPr>
          <a:xfrm>
            <a:off x="304799" y="1888293"/>
            <a:ext cx="6608371" cy="6311059"/>
          </a:xfrm>
          <a:prstGeom prst="diamond">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4720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p:cTn id="11" dur="500" fill="hold"/>
                                            <p:tgtEl>
                                              <p:spTgt spid="45"/>
                                            </p:tgtEl>
                                            <p:attrNameLst>
                                              <p:attrName>ppt_w</p:attrName>
                                            </p:attrNameLst>
                                          </p:cBhvr>
                                          <p:tavLst>
                                            <p:tav tm="0">
                                              <p:val>
                                                <p:fltVal val="0"/>
                                              </p:val>
                                            </p:tav>
                                            <p:tav tm="100000">
                                              <p:val>
                                                <p:strVal val="#ppt_w"/>
                                              </p:val>
                                            </p:tav>
                                          </p:tavLst>
                                        </p:anim>
                                        <p:anim calcmode="lin" valueType="num">
                                          <p:cBhvr>
                                            <p:cTn id="12" dur="500" fill="hold"/>
                                            <p:tgtEl>
                                              <p:spTgt spid="45"/>
                                            </p:tgtEl>
                                            <p:attrNameLst>
                                              <p:attrName>ppt_h</p:attrName>
                                            </p:attrNameLst>
                                          </p:cBhvr>
                                          <p:tavLst>
                                            <p:tav tm="0">
                                              <p:val>
                                                <p:fltVal val="0"/>
                                              </p:val>
                                            </p:tav>
                                            <p:tav tm="100000">
                                              <p:val>
                                                <p:strVal val="#ppt_h"/>
                                              </p:val>
                                            </p:tav>
                                          </p:tavLst>
                                        </p:anim>
                                        <p:animEffect transition="in" filter="fade">
                                          <p:cBhvr>
                                            <p:cTn id="13" dur="500"/>
                                            <p:tgtEl>
                                              <p:spTgt spid="45"/>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fill="hold"/>
                                            <p:tgtEl>
                                              <p:spTgt spid="47"/>
                                            </p:tgtEl>
                                            <p:attrNameLst>
                                              <p:attrName>ppt_w</p:attrName>
                                            </p:attrNameLst>
                                          </p:cBhvr>
                                          <p:tavLst>
                                            <p:tav tm="0">
                                              <p:val>
                                                <p:fltVal val="0"/>
                                              </p:val>
                                            </p:tav>
                                            <p:tav tm="100000">
                                              <p:val>
                                                <p:strVal val="#ppt_w"/>
                                              </p:val>
                                            </p:tav>
                                          </p:tavLst>
                                        </p:anim>
                                        <p:anim calcmode="lin" valueType="num">
                                          <p:cBhvr>
                                            <p:cTn id="18" dur="500" fill="hold"/>
                                            <p:tgtEl>
                                              <p:spTgt spid="47"/>
                                            </p:tgtEl>
                                            <p:attrNameLst>
                                              <p:attrName>ppt_h</p:attrName>
                                            </p:attrNameLst>
                                          </p:cBhvr>
                                          <p:tavLst>
                                            <p:tav tm="0">
                                              <p:val>
                                                <p:fltVal val="0"/>
                                              </p:val>
                                            </p:tav>
                                            <p:tav tm="100000">
                                              <p:val>
                                                <p:strVal val="#ppt_h"/>
                                              </p:val>
                                            </p:tav>
                                          </p:tavLst>
                                        </p:anim>
                                        <p:animEffect transition="in" filter="fade">
                                          <p:cBhvr>
                                            <p:cTn id="19" dur="500"/>
                                            <p:tgtEl>
                                              <p:spTgt spid="47"/>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p:cTn id="23" dur="500" fill="hold"/>
                                            <p:tgtEl>
                                              <p:spTgt spid="46"/>
                                            </p:tgtEl>
                                            <p:attrNameLst>
                                              <p:attrName>ppt_w</p:attrName>
                                            </p:attrNameLst>
                                          </p:cBhvr>
                                          <p:tavLst>
                                            <p:tav tm="0">
                                              <p:val>
                                                <p:fltVal val="0"/>
                                              </p:val>
                                            </p:tav>
                                            <p:tav tm="100000">
                                              <p:val>
                                                <p:strVal val="#ppt_w"/>
                                              </p:val>
                                            </p:tav>
                                          </p:tavLst>
                                        </p:anim>
                                        <p:anim calcmode="lin" valueType="num">
                                          <p:cBhvr>
                                            <p:cTn id="24" dur="500" fill="hold"/>
                                            <p:tgtEl>
                                              <p:spTgt spid="46"/>
                                            </p:tgtEl>
                                            <p:attrNameLst>
                                              <p:attrName>ppt_h</p:attrName>
                                            </p:attrNameLst>
                                          </p:cBhvr>
                                          <p:tavLst>
                                            <p:tav tm="0">
                                              <p:val>
                                                <p:fltVal val="0"/>
                                              </p:val>
                                            </p:tav>
                                            <p:tav tm="100000">
                                              <p:val>
                                                <p:strVal val="#ppt_h"/>
                                              </p:val>
                                            </p:tav>
                                          </p:tavLst>
                                        </p:anim>
                                        <p:animEffect transition="in" filter="fade">
                                          <p:cBhvr>
                                            <p:cTn id="25" dur="500"/>
                                            <p:tgtEl>
                                              <p:spTgt spid="46"/>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left)">
                                          <p:cBhvr>
                                            <p:cTn id="29" dur="500"/>
                                            <p:tgtEl>
                                              <p:spTgt spid="50"/>
                                            </p:tgtEl>
                                          </p:cBhvr>
                                        </p:animEffect>
                                      </p:childTnLst>
                                    </p:cTn>
                                  </p:par>
                                </p:childTnLst>
                              </p:cTn>
                            </p:par>
                            <p:par>
                              <p:cTn id="30" fill="hold">
                                <p:stCondLst>
                                  <p:cond delay="2500"/>
                                </p:stCondLst>
                                <p:childTnLst>
                                  <p:par>
                                    <p:cTn id="31" presetID="2" presetClass="entr" presetSubtype="2" fill="hold" grpId="0" nodeType="afterEffect" p14:presetBounceEnd="44000">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14:bounceEnd="44000">
                                          <p:cBhvr additive="base">
                                            <p:cTn id="33" dur="1000" fill="hold"/>
                                            <p:tgtEl>
                                              <p:spTgt spid="23"/>
                                            </p:tgtEl>
                                            <p:attrNameLst>
                                              <p:attrName>ppt_x</p:attrName>
                                            </p:attrNameLst>
                                          </p:cBhvr>
                                          <p:tavLst>
                                            <p:tav tm="0">
                                              <p:val>
                                                <p:strVal val="1+#ppt_w/2"/>
                                              </p:val>
                                            </p:tav>
                                            <p:tav tm="100000">
                                              <p:val>
                                                <p:strVal val="#ppt_x"/>
                                              </p:val>
                                            </p:tav>
                                          </p:tavLst>
                                        </p:anim>
                                        <p:anim calcmode="lin" valueType="num" p14:bounceEnd="44000">
                                          <p:cBhvr additive="base">
                                            <p:cTn id="34" dur="1000" fill="hold"/>
                                            <p:tgtEl>
                                              <p:spTgt spid="23"/>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42"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par>
                                    <p:cTn id="41" presetID="10" presetClass="entr" presetSubtype="0" fill="hold" grpId="0" nodeType="withEffect">
                                      <p:stCondLst>
                                        <p:cond delay="5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0" presetClass="path" presetSubtype="0" accel="50000" decel="50000" fill="hold" grpId="1" nodeType="withEffect">
                                      <p:stCondLst>
                                        <p:cond delay="500"/>
                                      </p:stCondLst>
                                      <p:childTnLst>
                                        <p:animMotion origin="layout" path="M -0.00017 -7.40741E-7 C 0.00261 0.03241 -0.05711 -0.02245 -0.07378 0.00093 C -0.08871 0.02986 -0.09288 0.0331 -0.10347 0.04838 C -0.11406 0.06366 -0.03055 0.13333 -0.06406 0.16852 C -0.11336 0.2169 -0.13524 0.37894 -0.1526 0.39699 " pathEditMode="relative" rAng="0" ptsTypes="AAAAA">
                                          <p:cBhvr>
                                            <p:cTn id="45" dur="2000" spd="-100000" fill="hold"/>
                                            <p:tgtEl>
                                              <p:spTgt spid="12"/>
                                            </p:tgtEl>
                                            <p:attrNameLst>
                                              <p:attrName>ppt_x</p:attrName>
                                              <p:attrName>ppt_y</p:attrName>
                                            </p:attrNameLst>
                                          </p:cBhvr>
                                          <p:rCtr x="-7622" y="19583"/>
                                        </p:animMotion>
                                      </p:childTnLst>
                                    </p:cTn>
                                  </p:par>
                                  <p:par>
                                    <p:cTn id="46" presetID="10" presetClass="entr" presetSubtype="0" fill="hold" grpId="0" nodeType="with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fade">
                                          <p:cBhvr>
                                            <p:cTn id="48" dur="500"/>
                                            <p:tgtEl>
                                              <p:spTgt spid="59"/>
                                            </p:tgtEl>
                                          </p:cBhvr>
                                        </p:animEffect>
                                      </p:childTnLst>
                                    </p:cTn>
                                  </p:par>
                                  <p:par>
                                    <p:cTn id="49" presetID="0" presetClass="path" presetSubtype="0" accel="50000" decel="50000" fill="hold" grpId="1" nodeType="withEffect">
                                      <p:stCondLst>
                                        <p:cond delay="0"/>
                                      </p:stCondLst>
                                      <p:childTnLst>
                                        <p:animMotion origin="layout" path="M -2.22222E-6 2.22222E-6 C 0.00278 0.03333 -0.03385 0.0206 -0.05052 0.04375 C -0.06528 0.07315 -0.1493 -0.00556 -0.16614 0.00995 C -0.18316 0.025 -0.11875 0.10069 -0.15208 0.13588 C -0.20121 0.18426 -0.27656 0.1956 -0.29392 0.21366 " pathEditMode="relative" rAng="0" ptsTypes="AAAAA">
                                          <p:cBhvr>
                                            <p:cTn id="50" dur="2500" spd="-100000" fill="hold"/>
                                            <p:tgtEl>
                                              <p:spTgt spid="59"/>
                                            </p:tgtEl>
                                            <p:attrNameLst>
                                              <p:attrName>ppt_x</p:attrName>
                                              <p:attrName>ppt_y</p:attrName>
                                            </p:attrNameLst>
                                          </p:cBhvr>
                                          <p:rCtr x="-14705" y="10671"/>
                                        </p:animMotion>
                                      </p:childTnLst>
                                    </p:cTn>
                                  </p:par>
                                  <p:par>
                                    <p:cTn id="51" presetID="10"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500"/>
                                            <p:tgtEl>
                                              <p:spTgt spid="52"/>
                                            </p:tgtEl>
                                          </p:cBhvr>
                                        </p:animEffect>
                                      </p:childTnLst>
                                    </p:cTn>
                                  </p:par>
                                  <p:par>
                                    <p:cTn id="54" presetID="0" presetClass="path" presetSubtype="0" accel="50000" decel="50000" fill="hold" grpId="1" nodeType="withEffect">
                                      <p:stCondLst>
                                        <p:cond delay="0"/>
                                      </p:stCondLst>
                                      <p:childTnLst>
                                        <p:animMotion origin="layout" path="M 0.00122 -0.00093 C 0.00365 0.03264 -0.02014 0.06273 -0.0368 0.08588 C -0.05156 0.11574 -0.03819 0.18426 -0.06337 0.21273 C -0.08871 0.24074 -0.15538 0.21944 -0.18837 0.25463 C -0.23732 0.30301 -0.26666 0.37384 -0.28455 0.39143 " pathEditMode="relative" rAng="0" ptsTypes="AAAAA">
                                          <p:cBhvr>
                                            <p:cTn id="55" dur="2000" spd="-100000" fill="hold"/>
                                            <p:tgtEl>
                                              <p:spTgt spid="52"/>
                                            </p:tgtEl>
                                            <p:attrNameLst>
                                              <p:attrName>ppt_x</p:attrName>
                                              <p:attrName>ppt_y</p:attrName>
                                            </p:attrNameLst>
                                          </p:cBhvr>
                                          <p:rCtr x="-14288" y="19606"/>
                                        </p:animMotion>
                                      </p:childTnLst>
                                    </p:cTn>
                                  </p:par>
                                  <p:par>
                                    <p:cTn id="56" presetID="10" presetClass="entr" presetSubtype="0" fill="hold" grpId="0"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par>
                                    <p:cTn id="59" presetID="0" presetClass="path" presetSubtype="0" accel="50000" decel="50000" fill="hold" grpId="1" nodeType="withEffect">
                                      <p:stCondLst>
                                        <p:cond delay="0"/>
                                      </p:stCondLst>
                                      <p:childTnLst>
                                        <p:animMotion origin="layout" path="M 0.08403 0.03125 C 0.08681 0.06319 0.13733 0.06551 0.12066 0.08865 C 0.10573 0.11759 0.03629 0.07847 0.02569 0.09328 C 0.0151 0.10902 -0.08142 0.09977 -0.1151 0.13495 C -0.16406 0.18356 -0.0842 0.27754 -0.10191 0.29537 " pathEditMode="relative" rAng="0" ptsTypes="AAAAA">
                                          <p:cBhvr>
                                            <p:cTn id="60" dur="2000" spd="-100000" fill="hold"/>
                                            <p:tgtEl>
                                              <p:spTgt spid="57"/>
                                            </p:tgtEl>
                                            <p:attrNameLst>
                                              <p:attrName>ppt_x</p:attrName>
                                              <p:attrName>ppt_y</p:attrName>
                                            </p:attrNameLst>
                                          </p:cBhvr>
                                          <p:rCtr x="-8767" y="13194"/>
                                        </p:animMotion>
                                      </p:childTnLst>
                                    </p:cTn>
                                  </p:par>
                                  <p:par>
                                    <p:cTn id="61" presetID="10" presetClass="entr" presetSubtype="0" fill="hold" grpId="0" nodeType="withEffect">
                                      <p:stCondLst>
                                        <p:cond delay="25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childTnLst>
                                    </p:cTn>
                                  </p:par>
                                  <p:par>
                                    <p:cTn id="64" presetID="0" presetClass="path" presetSubtype="0" accel="50000" decel="50000" fill="hold" grpId="1" nodeType="withEffect">
                                      <p:stCondLst>
                                        <p:cond delay="250"/>
                                      </p:stCondLst>
                                      <p:childTnLst>
                                        <p:animMotion origin="layout" path="M 0.00122 -0.00093 C 0.00399 0.03356 0.02656 0.08055 0.00972 0.10301 L -0.10052 0.13449 " pathEditMode="relative" rAng="0" ptsTypes="AAA">
                                          <p:cBhvr>
                                            <p:cTn id="65" dur="2500" spd="-100000" fill="hold"/>
                                            <p:tgtEl>
                                              <p:spTgt spid="60"/>
                                            </p:tgtEl>
                                            <p:attrNameLst>
                                              <p:attrName>ppt_x</p:attrName>
                                              <p:attrName>ppt_y</p:attrName>
                                            </p:attrNameLst>
                                          </p:cBhvr>
                                          <p:rCtr x="-4358" y="6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43" grpId="0" animBg="1"/>
          <p:bldP spid="45" grpId="0" animBg="1"/>
          <p:bldP spid="46" grpId="0" animBg="1"/>
          <p:bldP spid="47" grpId="0" animBg="1"/>
          <p:bldP spid="50" grpId="0"/>
          <p:bldP spid="23" grpId="0"/>
          <p:bldP spid="52" grpId="0" animBg="1"/>
          <p:bldP spid="52" grpId="1" animBg="1"/>
          <p:bldP spid="57" grpId="0" animBg="1"/>
          <p:bldP spid="57" grpId="1" animBg="1"/>
          <p:bldP spid="59" grpId="0" animBg="1"/>
          <p:bldP spid="59" grpId="1" animBg="1"/>
          <p:bldP spid="60" grpId="0" animBg="1"/>
          <p:bldP spid="60"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p:cTn id="11" dur="500" fill="hold"/>
                                            <p:tgtEl>
                                              <p:spTgt spid="45"/>
                                            </p:tgtEl>
                                            <p:attrNameLst>
                                              <p:attrName>ppt_w</p:attrName>
                                            </p:attrNameLst>
                                          </p:cBhvr>
                                          <p:tavLst>
                                            <p:tav tm="0">
                                              <p:val>
                                                <p:fltVal val="0"/>
                                              </p:val>
                                            </p:tav>
                                            <p:tav tm="100000">
                                              <p:val>
                                                <p:strVal val="#ppt_w"/>
                                              </p:val>
                                            </p:tav>
                                          </p:tavLst>
                                        </p:anim>
                                        <p:anim calcmode="lin" valueType="num">
                                          <p:cBhvr>
                                            <p:cTn id="12" dur="500" fill="hold"/>
                                            <p:tgtEl>
                                              <p:spTgt spid="45"/>
                                            </p:tgtEl>
                                            <p:attrNameLst>
                                              <p:attrName>ppt_h</p:attrName>
                                            </p:attrNameLst>
                                          </p:cBhvr>
                                          <p:tavLst>
                                            <p:tav tm="0">
                                              <p:val>
                                                <p:fltVal val="0"/>
                                              </p:val>
                                            </p:tav>
                                            <p:tav tm="100000">
                                              <p:val>
                                                <p:strVal val="#ppt_h"/>
                                              </p:val>
                                            </p:tav>
                                          </p:tavLst>
                                        </p:anim>
                                        <p:animEffect transition="in" filter="fade">
                                          <p:cBhvr>
                                            <p:cTn id="13" dur="500"/>
                                            <p:tgtEl>
                                              <p:spTgt spid="45"/>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fill="hold"/>
                                            <p:tgtEl>
                                              <p:spTgt spid="47"/>
                                            </p:tgtEl>
                                            <p:attrNameLst>
                                              <p:attrName>ppt_w</p:attrName>
                                            </p:attrNameLst>
                                          </p:cBhvr>
                                          <p:tavLst>
                                            <p:tav tm="0">
                                              <p:val>
                                                <p:fltVal val="0"/>
                                              </p:val>
                                            </p:tav>
                                            <p:tav tm="100000">
                                              <p:val>
                                                <p:strVal val="#ppt_w"/>
                                              </p:val>
                                            </p:tav>
                                          </p:tavLst>
                                        </p:anim>
                                        <p:anim calcmode="lin" valueType="num">
                                          <p:cBhvr>
                                            <p:cTn id="18" dur="500" fill="hold"/>
                                            <p:tgtEl>
                                              <p:spTgt spid="47"/>
                                            </p:tgtEl>
                                            <p:attrNameLst>
                                              <p:attrName>ppt_h</p:attrName>
                                            </p:attrNameLst>
                                          </p:cBhvr>
                                          <p:tavLst>
                                            <p:tav tm="0">
                                              <p:val>
                                                <p:fltVal val="0"/>
                                              </p:val>
                                            </p:tav>
                                            <p:tav tm="100000">
                                              <p:val>
                                                <p:strVal val="#ppt_h"/>
                                              </p:val>
                                            </p:tav>
                                          </p:tavLst>
                                        </p:anim>
                                        <p:animEffect transition="in" filter="fade">
                                          <p:cBhvr>
                                            <p:cTn id="19" dur="500"/>
                                            <p:tgtEl>
                                              <p:spTgt spid="47"/>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p:cTn id="23" dur="500" fill="hold"/>
                                            <p:tgtEl>
                                              <p:spTgt spid="46"/>
                                            </p:tgtEl>
                                            <p:attrNameLst>
                                              <p:attrName>ppt_w</p:attrName>
                                            </p:attrNameLst>
                                          </p:cBhvr>
                                          <p:tavLst>
                                            <p:tav tm="0">
                                              <p:val>
                                                <p:fltVal val="0"/>
                                              </p:val>
                                            </p:tav>
                                            <p:tav tm="100000">
                                              <p:val>
                                                <p:strVal val="#ppt_w"/>
                                              </p:val>
                                            </p:tav>
                                          </p:tavLst>
                                        </p:anim>
                                        <p:anim calcmode="lin" valueType="num">
                                          <p:cBhvr>
                                            <p:cTn id="24" dur="500" fill="hold"/>
                                            <p:tgtEl>
                                              <p:spTgt spid="46"/>
                                            </p:tgtEl>
                                            <p:attrNameLst>
                                              <p:attrName>ppt_h</p:attrName>
                                            </p:attrNameLst>
                                          </p:cBhvr>
                                          <p:tavLst>
                                            <p:tav tm="0">
                                              <p:val>
                                                <p:fltVal val="0"/>
                                              </p:val>
                                            </p:tav>
                                            <p:tav tm="100000">
                                              <p:val>
                                                <p:strVal val="#ppt_h"/>
                                              </p:val>
                                            </p:tav>
                                          </p:tavLst>
                                        </p:anim>
                                        <p:animEffect transition="in" filter="fade">
                                          <p:cBhvr>
                                            <p:cTn id="25" dur="500"/>
                                            <p:tgtEl>
                                              <p:spTgt spid="46"/>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left)">
                                          <p:cBhvr>
                                            <p:cTn id="29" dur="500"/>
                                            <p:tgtEl>
                                              <p:spTgt spid="50"/>
                                            </p:tgtEl>
                                          </p:cBhvr>
                                        </p:animEffect>
                                      </p:childTnLst>
                                    </p:cTn>
                                  </p:par>
                                </p:childTnLst>
                              </p:cTn>
                            </p:par>
                            <p:par>
                              <p:cTn id="30" fill="hold">
                                <p:stCondLst>
                                  <p:cond delay="2500"/>
                                </p:stCondLst>
                                <p:childTnLst>
                                  <p:par>
                                    <p:cTn id="31" presetID="2" presetClass="entr" presetSubtype="2"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1000" fill="hold"/>
                                            <p:tgtEl>
                                              <p:spTgt spid="23"/>
                                            </p:tgtEl>
                                            <p:attrNameLst>
                                              <p:attrName>ppt_x</p:attrName>
                                            </p:attrNameLst>
                                          </p:cBhvr>
                                          <p:tavLst>
                                            <p:tav tm="0">
                                              <p:val>
                                                <p:strVal val="1+#ppt_w/2"/>
                                              </p:val>
                                            </p:tav>
                                            <p:tav tm="100000">
                                              <p:val>
                                                <p:strVal val="#ppt_x"/>
                                              </p:val>
                                            </p:tav>
                                          </p:tavLst>
                                        </p:anim>
                                        <p:anim calcmode="lin" valueType="num">
                                          <p:cBhvr additive="base">
                                            <p:cTn id="34" dur="1000" fill="hold"/>
                                            <p:tgtEl>
                                              <p:spTgt spid="23"/>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42"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par>
                                    <p:cTn id="41" presetID="10" presetClass="entr" presetSubtype="0" fill="hold" grpId="0" nodeType="withEffect">
                                      <p:stCondLst>
                                        <p:cond delay="5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0" presetClass="path" presetSubtype="0" accel="50000" decel="50000" fill="hold" grpId="1" nodeType="withEffect">
                                      <p:stCondLst>
                                        <p:cond delay="500"/>
                                      </p:stCondLst>
                                      <p:childTnLst>
                                        <p:animMotion origin="layout" path="M -0.00017 -7.40741E-7 C 0.00261 0.03241 -0.05711 -0.02245 -0.07378 0.00093 C -0.08871 0.02986 -0.09288 0.0331 -0.10347 0.04838 C -0.11406 0.06366 -0.03055 0.13333 -0.06406 0.16852 C -0.11336 0.2169 -0.13524 0.37894 -0.1526 0.39699 " pathEditMode="relative" rAng="0" ptsTypes="AAAAA">
                                          <p:cBhvr>
                                            <p:cTn id="45" dur="2000" spd="-100000" fill="hold"/>
                                            <p:tgtEl>
                                              <p:spTgt spid="12"/>
                                            </p:tgtEl>
                                            <p:attrNameLst>
                                              <p:attrName>ppt_x</p:attrName>
                                              <p:attrName>ppt_y</p:attrName>
                                            </p:attrNameLst>
                                          </p:cBhvr>
                                          <p:rCtr x="-7622" y="19583"/>
                                        </p:animMotion>
                                      </p:childTnLst>
                                    </p:cTn>
                                  </p:par>
                                  <p:par>
                                    <p:cTn id="46" presetID="10" presetClass="entr" presetSubtype="0" fill="hold" grpId="0" nodeType="with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fade">
                                          <p:cBhvr>
                                            <p:cTn id="48" dur="500"/>
                                            <p:tgtEl>
                                              <p:spTgt spid="59"/>
                                            </p:tgtEl>
                                          </p:cBhvr>
                                        </p:animEffect>
                                      </p:childTnLst>
                                    </p:cTn>
                                  </p:par>
                                  <p:par>
                                    <p:cTn id="49" presetID="0" presetClass="path" presetSubtype="0" accel="50000" decel="50000" fill="hold" grpId="1" nodeType="withEffect">
                                      <p:stCondLst>
                                        <p:cond delay="0"/>
                                      </p:stCondLst>
                                      <p:childTnLst>
                                        <p:animMotion origin="layout" path="M -2.22222E-6 2.22222E-6 C 0.00278 0.03333 -0.03385 0.0206 -0.05052 0.04375 C -0.06528 0.07315 -0.1493 -0.00556 -0.16614 0.00995 C -0.18316 0.025 -0.11875 0.10069 -0.15208 0.13588 C -0.20121 0.18426 -0.27656 0.1956 -0.29392 0.21366 " pathEditMode="relative" rAng="0" ptsTypes="AAAAA">
                                          <p:cBhvr>
                                            <p:cTn id="50" dur="2500" spd="-100000" fill="hold"/>
                                            <p:tgtEl>
                                              <p:spTgt spid="59"/>
                                            </p:tgtEl>
                                            <p:attrNameLst>
                                              <p:attrName>ppt_x</p:attrName>
                                              <p:attrName>ppt_y</p:attrName>
                                            </p:attrNameLst>
                                          </p:cBhvr>
                                          <p:rCtr x="-14705" y="10671"/>
                                        </p:animMotion>
                                      </p:childTnLst>
                                    </p:cTn>
                                  </p:par>
                                  <p:par>
                                    <p:cTn id="51" presetID="10"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500"/>
                                            <p:tgtEl>
                                              <p:spTgt spid="52"/>
                                            </p:tgtEl>
                                          </p:cBhvr>
                                        </p:animEffect>
                                      </p:childTnLst>
                                    </p:cTn>
                                  </p:par>
                                  <p:par>
                                    <p:cTn id="54" presetID="0" presetClass="path" presetSubtype="0" accel="50000" decel="50000" fill="hold" grpId="1" nodeType="withEffect">
                                      <p:stCondLst>
                                        <p:cond delay="0"/>
                                      </p:stCondLst>
                                      <p:childTnLst>
                                        <p:animMotion origin="layout" path="M 0.00122 -0.00093 C 0.00365 0.03264 -0.02014 0.06273 -0.0368 0.08588 C -0.05156 0.11574 -0.03819 0.18426 -0.06337 0.21273 C -0.08871 0.24074 -0.15538 0.21944 -0.18837 0.25463 C -0.23732 0.30301 -0.26666 0.37384 -0.28455 0.39143 " pathEditMode="relative" rAng="0" ptsTypes="AAAAA">
                                          <p:cBhvr>
                                            <p:cTn id="55" dur="2000" spd="-100000" fill="hold"/>
                                            <p:tgtEl>
                                              <p:spTgt spid="52"/>
                                            </p:tgtEl>
                                            <p:attrNameLst>
                                              <p:attrName>ppt_x</p:attrName>
                                              <p:attrName>ppt_y</p:attrName>
                                            </p:attrNameLst>
                                          </p:cBhvr>
                                          <p:rCtr x="-14288" y="19606"/>
                                        </p:animMotion>
                                      </p:childTnLst>
                                    </p:cTn>
                                  </p:par>
                                  <p:par>
                                    <p:cTn id="56" presetID="10" presetClass="entr" presetSubtype="0" fill="hold" grpId="0"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par>
                                    <p:cTn id="59" presetID="0" presetClass="path" presetSubtype="0" accel="50000" decel="50000" fill="hold" grpId="1" nodeType="withEffect">
                                      <p:stCondLst>
                                        <p:cond delay="0"/>
                                      </p:stCondLst>
                                      <p:childTnLst>
                                        <p:animMotion origin="layout" path="M 0.08403 0.03125 C 0.08681 0.06319 0.13733 0.06551 0.12066 0.08865 C 0.10573 0.11759 0.03629 0.07847 0.02569 0.09328 C 0.0151 0.10902 -0.08142 0.09977 -0.1151 0.13495 C -0.16406 0.18356 -0.0842 0.27754 -0.10191 0.29537 " pathEditMode="relative" rAng="0" ptsTypes="AAAAA">
                                          <p:cBhvr>
                                            <p:cTn id="60" dur="2000" spd="-100000" fill="hold"/>
                                            <p:tgtEl>
                                              <p:spTgt spid="57"/>
                                            </p:tgtEl>
                                            <p:attrNameLst>
                                              <p:attrName>ppt_x</p:attrName>
                                              <p:attrName>ppt_y</p:attrName>
                                            </p:attrNameLst>
                                          </p:cBhvr>
                                          <p:rCtr x="-8767" y="13194"/>
                                        </p:animMotion>
                                      </p:childTnLst>
                                    </p:cTn>
                                  </p:par>
                                  <p:par>
                                    <p:cTn id="61" presetID="10" presetClass="entr" presetSubtype="0" fill="hold" grpId="0" nodeType="withEffect">
                                      <p:stCondLst>
                                        <p:cond delay="25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childTnLst>
                                    </p:cTn>
                                  </p:par>
                                  <p:par>
                                    <p:cTn id="64" presetID="0" presetClass="path" presetSubtype="0" accel="50000" decel="50000" fill="hold" grpId="1" nodeType="withEffect">
                                      <p:stCondLst>
                                        <p:cond delay="250"/>
                                      </p:stCondLst>
                                      <p:childTnLst>
                                        <p:animMotion origin="layout" path="M 0.00122 -0.00093 C 0.00399 0.03356 0.02656 0.08055 0.00972 0.10301 L -0.10052 0.13449 " pathEditMode="relative" rAng="0" ptsTypes="AAA">
                                          <p:cBhvr>
                                            <p:cTn id="65" dur="2500" spd="-100000" fill="hold"/>
                                            <p:tgtEl>
                                              <p:spTgt spid="60"/>
                                            </p:tgtEl>
                                            <p:attrNameLst>
                                              <p:attrName>ppt_x</p:attrName>
                                              <p:attrName>ppt_y</p:attrName>
                                            </p:attrNameLst>
                                          </p:cBhvr>
                                          <p:rCtr x="-4358" y="6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43" grpId="0" animBg="1"/>
          <p:bldP spid="45" grpId="0" animBg="1"/>
          <p:bldP spid="46" grpId="0" animBg="1"/>
          <p:bldP spid="47" grpId="0" animBg="1"/>
          <p:bldP spid="50" grpId="0"/>
          <p:bldP spid="23" grpId="0"/>
          <p:bldP spid="52" grpId="0" animBg="1"/>
          <p:bldP spid="52" grpId="1" animBg="1"/>
          <p:bldP spid="57" grpId="0" animBg="1"/>
          <p:bldP spid="57" grpId="1" animBg="1"/>
          <p:bldP spid="59" grpId="0" animBg="1"/>
          <p:bldP spid="59" grpId="1" animBg="1"/>
          <p:bldP spid="60" grpId="0" animBg="1"/>
          <p:bldP spid="60" grpId="1"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
          <p:cNvSpPr txBox="1"/>
          <p:nvPr/>
        </p:nvSpPr>
        <p:spPr>
          <a:xfrm>
            <a:off x="8918684" y="1542346"/>
            <a:ext cx="2094222" cy="2089033"/>
          </a:xfrm>
          <a:prstGeom prst="rect">
            <a:avLst/>
          </a:prstGeom>
          <a:noFill/>
        </p:spPr>
        <p:txBody>
          <a:bodyPr wrap="square" lIns="102870" tIns="51435" rIns="102870" bIns="51435" rtlCol="0">
            <a:spAutoFit/>
          </a:bodyPr>
          <a:lstStyle>
            <a:defPPr>
              <a:defRPr lang="zh-CN"/>
            </a:defPPr>
            <a:lvl1pPr algn="r">
              <a:defRPr sz="8600">
                <a:ln w="28575">
                  <a:solidFill>
                    <a:schemeClr val="bg1"/>
                  </a:solidFill>
                </a:ln>
                <a:solidFill>
                  <a:srgbClr val="F19070"/>
                </a:solidFill>
                <a:effectLst>
                  <a:outerShdw blurRad="50800" dist="38100" dir="5400000" algn="t" rotWithShape="0">
                    <a:prstClr val="black">
                      <a:alpha val="40000"/>
                    </a:prstClr>
                  </a:outerShdw>
                </a:effectLst>
                <a:latin typeface="Impact" panose="020B0806030902050204" pitchFamily="34" charset="0"/>
                <a:ea typeface="Microsoft YaHei UI" panose="020B0503020204020204" pitchFamily="34" charset="-122"/>
                <a:cs typeface="Aharoni" panose="02010803020104030203" pitchFamily="2" charset="-79"/>
              </a:defRPr>
            </a:lvl1pPr>
          </a:lstStyle>
          <a:p>
            <a:r>
              <a:rPr lang="en-US" altLang="zh-CN" sz="12900" dirty="0">
                <a:solidFill>
                  <a:srgbClr val="F68735"/>
                </a:solidFill>
              </a:rPr>
              <a:t>01</a:t>
            </a:r>
            <a:endParaRPr lang="zh-CN" altLang="en-US" sz="12900" dirty="0">
              <a:solidFill>
                <a:srgbClr val="F68735"/>
              </a:solidFill>
            </a:endParaRPr>
          </a:p>
        </p:txBody>
      </p:sp>
      <p:sp>
        <p:nvSpPr>
          <p:cNvPr id="95" name="TextBox 10"/>
          <p:cNvSpPr txBox="1"/>
          <p:nvPr/>
        </p:nvSpPr>
        <p:spPr>
          <a:xfrm>
            <a:off x="4485237" y="3456718"/>
            <a:ext cx="12507363" cy="2238499"/>
          </a:xfrm>
          <a:prstGeom prst="rect">
            <a:avLst/>
          </a:prstGeom>
        </p:spPr>
        <p:txBody>
          <a:bodyPr wrap="square" lIns="77153" tIns="38577" rIns="77153" bIns="38577" anchor="ctr" anchorCtr="1">
            <a:spAutoFit/>
          </a:bodyPr>
          <a:lstStyle>
            <a:defPPr>
              <a:defRPr lang="zh-CN"/>
            </a:defPPr>
            <a:lvl1pPr algn="ctr">
              <a:lnSpc>
                <a:spcPct val="130000"/>
              </a:lnSpc>
              <a:defRPr sz="6600">
                <a:solidFill>
                  <a:srgbClr val="F19070"/>
                </a:solidFill>
                <a:latin typeface="时尚中黑简体" panose="01010104010101010101" pitchFamily="2" charset="-122"/>
                <a:ea typeface="时尚中黑简体" panose="01010104010101010101" pitchFamily="2" charset="-122"/>
              </a:defRPr>
            </a:lvl1pPr>
          </a:lstStyle>
          <a:p>
            <a:r>
              <a:rPr lang="en-US" altLang="zh-CN" sz="44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TÌM HIỂU, KHẢO SÁT THỰC TẾ</a:t>
            </a:r>
          </a:p>
          <a:p>
            <a:r>
              <a:rPr lang="en-US" altLang="zh-CN" sz="3000" b="1" dirty="0" smtClean="0">
                <a:solidFill>
                  <a:srgbClr val="2F9FBB"/>
                </a:solidFill>
                <a:latin typeface="Verdana" panose="020B0604030504040204" pitchFamily="34" charset="0"/>
                <a:ea typeface="Verdana" panose="020B0604030504040204" pitchFamily="34" charset="0"/>
                <a:cs typeface="Verdana" panose="020B0604030504040204" pitchFamily="34" charset="0"/>
              </a:rPr>
              <a:t>LIÊN HỆ VỚI CÁC TỔ CHỨC, CÁ NHÂN, ĐƠN VỊ ĐOÀN THỂ </a:t>
            </a:r>
            <a:r>
              <a:rPr lang="en-US" altLang="zh-CN" sz="30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TẠI ĐỊA PHƯƠNG </a:t>
            </a:r>
            <a:endParaRPr lang="en-US" altLang="zh-CN" sz="30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8" name="Freeform 5">
            <a:extLst>
              <a:ext uri="{FF2B5EF4-FFF2-40B4-BE49-F238E27FC236}">
                <a16:creationId xmlns:a16="http://schemas.microsoft.com/office/drawing/2014/main" id="{4E322AB4-AA47-4E2D-83F0-5EA2A0F6618C}"/>
              </a:ext>
            </a:extLst>
          </p:cNvPr>
          <p:cNvSpPr>
            <a:spLocks/>
          </p:cNvSpPr>
          <p:nvPr/>
        </p:nvSpPr>
        <p:spPr bwMode="auto">
          <a:xfrm>
            <a:off x="2412330" y="4483529"/>
            <a:ext cx="3344232" cy="3348365"/>
          </a:xfrm>
          <a:custGeom>
            <a:avLst/>
            <a:gdLst>
              <a:gd name="T0" fmla="*/ 809 w 1619"/>
              <a:gd name="T1" fmla="*/ 1621 h 1621"/>
              <a:gd name="T2" fmla="*/ 0 w 1619"/>
              <a:gd name="T3" fmla="*/ 810 h 1621"/>
              <a:gd name="T4" fmla="*/ 809 w 1619"/>
              <a:gd name="T5" fmla="*/ 0 h 1621"/>
              <a:gd name="T6" fmla="*/ 1619 w 1619"/>
              <a:gd name="T7" fmla="*/ 810 h 1621"/>
              <a:gd name="T8" fmla="*/ 809 w 1619"/>
              <a:gd name="T9" fmla="*/ 1621 h 1621"/>
            </a:gdLst>
            <a:ahLst/>
            <a:cxnLst>
              <a:cxn ang="0">
                <a:pos x="T0" y="T1"/>
              </a:cxn>
              <a:cxn ang="0">
                <a:pos x="T2" y="T3"/>
              </a:cxn>
              <a:cxn ang="0">
                <a:pos x="T4" y="T5"/>
              </a:cxn>
              <a:cxn ang="0">
                <a:pos x="T6" y="T7"/>
              </a:cxn>
              <a:cxn ang="0">
                <a:pos x="T8" y="T9"/>
              </a:cxn>
            </a:cxnLst>
            <a:rect l="0" t="0" r="r" b="b"/>
            <a:pathLst>
              <a:path w="1619" h="1621">
                <a:moveTo>
                  <a:pt x="809" y="1621"/>
                </a:moveTo>
                <a:lnTo>
                  <a:pt x="0" y="810"/>
                </a:lnTo>
                <a:lnTo>
                  <a:pt x="809" y="0"/>
                </a:lnTo>
                <a:lnTo>
                  <a:pt x="1619" y="810"/>
                </a:lnTo>
                <a:lnTo>
                  <a:pt x="809" y="1621"/>
                </a:lnTo>
                <a:close/>
              </a:path>
            </a:pathLst>
          </a:custGeom>
          <a:solidFill>
            <a:srgbClr val="F68735"/>
          </a:solidFill>
          <a:ln>
            <a:noFill/>
          </a:ln>
        </p:spPr>
        <p:txBody>
          <a:bodyPr vert="horz" wrap="square" lIns="137160" tIns="68580" rIns="137160" bIns="68580" numCol="1" anchor="t" anchorCtr="0" compatLnSpc="1">
            <a:prstTxWarp prst="textNoShape">
              <a:avLst/>
            </a:prstTxWarp>
          </a:bodyPr>
          <a:lstStyle/>
          <a:p>
            <a:endParaRPr lang="zh-CN" altLang="en-US" sz="2700" dirty="0"/>
          </a:p>
        </p:txBody>
      </p:sp>
      <p:sp>
        <p:nvSpPr>
          <p:cNvPr id="39" name="Freeform 6">
            <a:extLst>
              <a:ext uri="{FF2B5EF4-FFF2-40B4-BE49-F238E27FC236}">
                <a16:creationId xmlns:a16="http://schemas.microsoft.com/office/drawing/2014/main" id="{AF615B23-FD1C-4236-9B95-907EC71F24E7}"/>
              </a:ext>
            </a:extLst>
          </p:cNvPr>
          <p:cNvSpPr>
            <a:spLocks/>
          </p:cNvSpPr>
          <p:nvPr/>
        </p:nvSpPr>
        <p:spPr bwMode="auto">
          <a:xfrm>
            <a:off x="2416028" y="7984709"/>
            <a:ext cx="3344232" cy="3346298"/>
          </a:xfrm>
          <a:custGeom>
            <a:avLst/>
            <a:gdLst>
              <a:gd name="T0" fmla="*/ 809 w 1619"/>
              <a:gd name="T1" fmla="*/ 1620 h 1620"/>
              <a:gd name="T2" fmla="*/ 0 w 1619"/>
              <a:gd name="T3" fmla="*/ 810 h 1620"/>
              <a:gd name="T4" fmla="*/ 809 w 1619"/>
              <a:gd name="T5" fmla="*/ 0 h 1620"/>
              <a:gd name="T6" fmla="*/ 1619 w 1619"/>
              <a:gd name="T7" fmla="*/ 810 h 1620"/>
              <a:gd name="T8" fmla="*/ 809 w 1619"/>
              <a:gd name="T9" fmla="*/ 1620 h 1620"/>
            </a:gdLst>
            <a:ahLst/>
            <a:cxnLst>
              <a:cxn ang="0">
                <a:pos x="T0" y="T1"/>
              </a:cxn>
              <a:cxn ang="0">
                <a:pos x="T2" y="T3"/>
              </a:cxn>
              <a:cxn ang="0">
                <a:pos x="T4" y="T5"/>
              </a:cxn>
              <a:cxn ang="0">
                <a:pos x="T6" y="T7"/>
              </a:cxn>
              <a:cxn ang="0">
                <a:pos x="T8" y="T9"/>
              </a:cxn>
            </a:cxnLst>
            <a:rect l="0" t="0" r="r" b="b"/>
            <a:pathLst>
              <a:path w="1619" h="1620">
                <a:moveTo>
                  <a:pt x="809" y="1620"/>
                </a:moveTo>
                <a:lnTo>
                  <a:pt x="0" y="810"/>
                </a:lnTo>
                <a:lnTo>
                  <a:pt x="809" y="0"/>
                </a:lnTo>
                <a:lnTo>
                  <a:pt x="1619" y="810"/>
                </a:lnTo>
                <a:lnTo>
                  <a:pt x="809" y="1620"/>
                </a:lnTo>
                <a:close/>
              </a:path>
            </a:pathLst>
          </a:custGeom>
          <a:solidFill>
            <a:srgbClr val="F3A084"/>
          </a:solidFill>
          <a:ln>
            <a:noFill/>
          </a:ln>
        </p:spPr>
        <p:txBody>
          <a:bodyPr vert="horz" wrap="square" lIns="137160" tIns="68580" rIns="137160" bIns="68580" numCol="1" anchor="t" anchorCtr="0" compatLnSpc="1">
            <a:prstTxWarp prst="textNoShape">
              <a:avLst/>
            </a:prstTxWarp>
          </a:bodyPr>
          <a:lstStyle/>
          <a:p>
            <a:endParaRPr lang="zh-CN" altLang="en-US" sz="2700"/>
          </a:p>
        </p:txBody>
      </p:sp>
      <p:sp>
        <p:nvSpPr>
          <p:cNvPr id="42" name="Freeform 7">
            <a:extLst>
              <a:ext uri="{FF2B5EF4-FFF2-40B4-BE49-F238E27FC236}">
                <a16:creationId xmlns:a16="http://schemas.microsoft.com/office/drawing/2014/main" id="{2F38B6B8-DC63-4115-9EF3-44D3C51F25A6}"/>
              </a:ext>
            </a:extLst>
          </p:cNvPr>
          <p:cNvSpPr>
            <a:spLocks/>
          </p:cNvSpPr>
          <p:nvPr/>
        </p:nvSpPr>
        <p:spPr bwMode="auto">
          <a:xfrm>
            <a:off x="4134737" y="6223774"/>
            <a:ext cx="3346298" cy="3348365"/>
          </a:xfrm>
          <a:custGeom>
            <a:avLst/>
            <a:gdLst>
              <a:gd name="T0" fmla="*/ 810 w 1620"/>
              <a:gd name="T1" fmla="*/ 1621 h 1621"/>
              <a:gd name="T2" fmla="*/ 0 w 1620"/>
              <a:gd name="T3" fmla="*/ 811 h 1621"/>
              <a:gd name="T4" fmla="*/ 810 w 1620"/>
              <a:gd name="T5" fmla="*/ 0 h 1621"/>
              <a:gd name="T6" fmla="*/ 1620 w 1620"/>
              <a:gd name="T7" fmla="*/ 811 h 1621"/>
              <a:gd name="T8" fmla="*/ 810 w 1620"/>
              <a:gd name="T9" fmla="*/ 1621 h 1621"/>
            </a:gdLst>
            <a:ahLst/>
            <a:cxnLst>
              <a:cxn ang="0">
                <a:pos x="T0" y="T1"/>
              </a:cxn>
              <a:cxn ang="0">
                <a:pos x="T2" y="T3"/>
              </a:cxn>
              <a:cxn ang="0">
                <a:pos x="T4" y="T5"/>
              </a:cxn>
              <a:cxn ang="0">
                <a:pos x="T6" y="T7"/>
              </a:cxn>
              <a:cxn ang="0">
                <a:pos x="T8" y="T9"/>
              </a:cxn>
            </a:cxnLst>
            <a:rect l="0" t="0" r="r" b="b"/>
            <a:pathLst>
              <a:path w="1620" h="1621">
                <a:moveTo>
                  <a:pt x="810" y="1621"/>
                </a:moveTo>
                <a:lnTo>
                  <a:pt x="0" y="811"/>
                </a:lnTo>
                <a:lnTo>
                  <a:pt x="810" y="0"/>
                </a:lnTo>
                <a:lnTo>
                  <a:pt x="1620" y="811"/>
                </a:lnTo>
                <a:lnTo>
                  <a:pt x="810" y="1621"/>
                </a:lnTo>
                <a:close/>
              </a:path>
            </a:pathLst>
          </a:custGeom>
          <a:solidFill>
            <a:srgbClr val="2F9FBB"/>
          </a:solidFill>
          <a:ln>
            <a:noFill/>
          </a:ln>
        </p:spPr>
        <p:txBody>
          <a:bodyPr vert="horz" wrap="square" lIns="137160" tIns="68580" rIns="137160" bIns="68580" numCol="1" anchor="t" anchorCtr="0" compatLnSpc="1">
            <a:prstTxWarp prst="textNoShape">
              <a:avLst/>
            </a:prstTxWarp>
          </a:bodyPr>
          <a:lstStyle/>
          <a:p>
            <a:endParaRPr lang="zh-CN" altLang="en-US" sz="2700"/>
          </a:p>
        </p:txBody>
      </p:sp>
      <p:sp>
        <p:nvSpPr>
          <p:cNvPr id="48" name="Freeform 6">
            <a:extLst>
              <a:ext uri="{FF2B5EF4-FFF2-40B4-BE49-F238E27FC236}">
                <a16:creationId xmlns:a16="http://schemas.microsoft.com/office/drawing/2014/main" id="{86166C35-1261-4C22-9F85-A66E4322BDD3}"/>
              </a:ext>
            </a:extLst>
          </p:cNvPr>
          <p:cNvSpPr>
            <a:spLocks/>
          </p:cNvSpPr>
          <p:nvPr/>
        </p:nvSpPr>
        <p:spPr bwMode="auto">
          <a:xfrm>
            <a:off x="13721309" y="780503"/>
            <a:ext cx="1631138" cy="1632146"/>
          </a:xfrm>
          <a:custGeom>
            <a:avLst/>
            <a:gdLst>
              <a:gd name="T0" fmla="*/ 809 w 1619"/>
              <a:gd name="T1" fmla="*/ 1620 h 1620"/>
              <a:gd name="T2" fmla="*/ 0 w 1619"/>
              <a:gd name="T3" fmla="*/ 810 h 1620"/>
              <a:gd name="T4" fmla="*/ 809 w 1619"/>
              <a:gd name="T5" fmla="*/ 0 h 1620"/>
              <a:gd name="T6" fmla="*/ 1619 w 1619"/>
              <a:gd name="T7" fmla="*/ 810 h 1620"/>
              <a:gd name="T8" fmla="*/ 809 w 1619"/>
              <a:gd name="T9" fmla="*/ 1620 h 1620"/>
            </a:gdLst>
            <a:ahLst/>
            <a:cxnLst>
              <a:cxn ang="0">
                <a:pos x="T0" y="T1"/>
              </a:cxn>
              <a:cxn ang="0">
                <a:pos x="T2" y="T3"/>
              </a:cxn>
              <a:cxn ang="0">
                <a:pos x="T4" y="T5"/>
              </a:cxn>
              <a:cxn ang="0">
                <a:pos x="T6" y="T7"/>
              </a:cxn>
              <a:cxn ang="0">
                <a:pos x="T8" y="T9"/>
              </a:cxn>
            </a:cxnLst>
            <a:rect l="0" t="0" r="r" b="b"/>
            <a:pathLst>
              <a:path w="1619" h="1620">
                <a:moveTo>
                  <a:pt x="809" y="1620"/>
                </a:moveTo>
                <a:lnTo>
                  <a:pt x="0" y="810"/>
                </a:lnTo>
                <a:lnTo>
                  <a:pt x="809" y="0"/>
                </a:lnTo>
                <a:lnTo>
                  <a:pt x="1619" y="810"/>
                </a:lnTo>
                <a:lnTo>
                  <a:pt x="809" y="1620"/>
                </a:lnTo>
                <a:close/>
              </a:path>
            </a:pathLst>
          </a:custGeom>
          <a:solidFill>
            <a:srgbClr val="EEAA76"/>
          </a:solidFill>
          <a:ln>
            <a:noFill/>
          </a:ln>
        </p:spPr>
        <p:txBody>
          <a:bodyPr vert="horz" wrap="square" lIns="137160" tIns="68580" rIns="137160" bIns="68580" numCol="1" anchor="t" anchorCtr="0" compatLnSpc="1">
            <a:prstTxWarp prst="textNoShape">
              <a:avLst/>
            </a:prstTxWarp>
          </a:bodyPr>
          <a:lstStyle/>
          <a:p>
            <a:endParaRPr lang="zh-CN" altLang="en-US" sz="2700"/>
          </a:p>
        </p:txBody>
      </p:sp>
      <p:sp>
        <p:nvSpPr>
          <p:cNvPr id="49" name="Freeform 7">
            <a:extLst>
              <a:ext uri="{FF2B5EF4-FFF2-40B4-BE49-F238E27FC236}">
                <a16:creationId xmlns:a16="http://schemas.microsoft.com/office/drawing/2014/main" id="{CB61B23B-1AD4-4A16-9D54-207FE5FC0548}"/>
              </a:ext>
            </a:extLst>
          </p:cNvPr>
          <p:cNvSpPr>
            <a:spLocks/>
          </p:cNvSpPr>
          <p:nvPr/>
        </p:nvSpPr>
        <p:spPr bwMode="auto">
          <a:xfrm>
            <a:off x="14869927" y="585250"/>
            <a:ext cx="3346298" cy="3348365"/>
          </a:xfrm>
          <a:custGeom>
            <a:avLst/>
            <a:gdLst>
              <a:gd name="T0" fmla="*/ 810 w 1620"/>
              <a:gd name="T1" fmla="*/ 1621 h 1621"/>
              <a:gd name="T2" fmla="*/ 0 w 1620"/>
              <a:gd name="T3" fmla="*/ 811 h 1621"/>
              <a:gd name="T4" fmla="*/ 810 w 1620"/>
              <a:gd name="T5" fmla="*/ 0 h 1621"/>
              <a:gd name="T6" fmla="*/ 1620 w 1620"/>
              <a:gd name="T7" fmla="*/ 811 h 1621"/>
              <a:gd name="T8" fmla="*/ 810 w 1620"/>
              <a:gd name="T9" fmla="*/ 1621 h 1621"/>
            </a:gdLst>
            <a:ahLst/>
            <a:cxnLst>
              <a:cxn ang="0">
                <a:pos x="T0" y="T1"/>
              </a:cxn>
              <a:cxn ang="0">
                <a:pos x="T2" y="T3"/>
              </a:cxn>
              <a:cxn ang="0">
                <a:pos x="T4" y="T5"/>
              </a:cxn>
              <a:cxn ang="0">
                <a:pos x="T6" y="T7"/>
              </a:cxn>
              <a:cxn ang="0">
                <a:pos x="T8" y="T9"/>
              </a:cxn>
            </a:cxnLst>
            <a:rect l="0" t="0" r="r" b="b"/>
            <a:pathLst>
              <a:path w="1620" h="1621">
                <a:moveTo>
                  <a:pt x="810" y="1621"/>
                </a:moveTo>
                <a:lnTo>
                  <a:pt x="0" y="811"/>
                </a:lnTo>
                <a:lnTo>
                  <a:pt x="810" y="0"/>
                </a:lnTo>
                <a:lnTo>
                  <a:pt x="1620" y="811"/>
                </a:lnTo>
                <a:lnTo>
                  <a:pt x="810" y="1621"/>
                </a:lnTo>
                <a:close/>
              </a:path>
            </a:pathLst>
          </a:custGeom>
          <a:solidFill>
            <a:srgbClr val="2F9FBB"/>
          </a:solidFill>
          <a:ln>
            <a:noFill/>
          </a:ln>
        </p:spPr>
        <p:txBody>
          <a:bodyPr vert="horz" wrap="square" lIns="137160" tIns="68580" rIns="137160" bIns="68580" numCol="1" anchor="t" anchorCtr="0" compatLnSpc="1">
            <a:prstTxWarp prst="textNoShape">
              <a:avLst/>
            </a:prstTxWarp>
          </a:bodyPr>
          <a:lstStyle/>
          <a:p>
            <a:endParaRPr lang="zh-CN" altLang="en-US" sz="2700"/>
          </a:p>
        </p:txBody>
      </p:sp>
      <p:grpSp>
        <p:nvGrpSpPr>
          <p:cNvPr id="59" name="Group 4"/>
          <p:cNvGrpSpPr>
            <a:grpSpLocks noChangeAspect="1"/>
          </p:cNvGrpSpPr>
          <p:nvPr/>
        </p:nvGrpSpPr>
        <p:grpSpPr bwMode="auto">
          <a:xfrm>
            <a:off x="12500810" y="1575484"/>
            <a:ext cx="1440846" cy="1558208"/>
            <a:chOff x="3173" y="1433"/>
            <a:chExt cx="1596" cy="1726"/>
          </a:xfrm>
          <a:solidFill>
            <a:srgbClr val="262626"/>
          </a:solidFill>
        </p:grpSpPr>
        <p:sp>
          <p:nvSpPr>
            <p:cNvPr id="60" name="Freeform 5"/>
            <p:cNvSpPr>
              <a:spLocks noEditPoints="1"/>
            </p:cNvSpPr>
            <p:nvPr/>
          </p:nvSpPr>
          <p:spPr bwMode="auto">
            <a:xfrm>
              <a:off x="3479" y="1728"/>
              <a:ext cx="995" cy="994"/>
            </a:xfrm>
            <a:custGeom>
              <a:avLst/>
              <a:gdLst>
                <a:gd name="T0" fmla="*/ 149 w 182"/>
                <a:gd name="T1" fmla="*/ 161 h 182"/>
                <a:gd name="T2" fmla="*/ 150 w 182"/>
                <a:gd name="T3" fmla="*/ 160 h 182"/>
                <a:gd name="T4" fmla="*/ 159 w 182"/>
                <a:gd name="T5" fmla="*/ 152 h 182"/>
                <a:gd name="T6" fmla="*/ 160 w 182"/>
                <a:gd name="T7" fmla="*/ 150 h 182"/>
                <a:gd name="T8" fmla="*/ 182 w 182"/>
                <a:gd name="T9" fmla="*/ 94 h 182"/>
                <a:gd name="T10" fmla="*/ 88 w 182"/>
                <a:gd name="T11" fmla="*/ 0 h 182"/>
                <a:gd name="T12" fmla="*/ 0 w 182"/>
                <a:gd name="T13" fmla="*/ 88 h 182"/>
                <a:gd name="T14" fmla="*/ 94 w 182"/>
                <a:gd name="T15" fmla="*/ 182 h 182"/>
                <a:gd name="T16" fmla="*/ 7 w 182"/>
                <a:gd name="T17" fmla="*/ 91 h 182"/>
                <a:gd name="T18" fmla="*/ 29 w 182"/>
                <a:gd name="T19" fmla="*/ 58 h 182"/>
                <a:gd name="T20" fmla="*/ 143 w 182"/>
                <a:gd name="T21" fmla="*/ 58 h 182"/>
                <a:gd name="T22" fmla="*/ 172 w 182"/>
                <a:gd name="T23" fmla="*/ 114 h 182"/>
                <a:gd name="T24" fmla="*/ 150 w 182"/>
                <a:gd name="T25" fmla="*/ 151 h 182"/>
                <a:gd name="T26" fmla="*/ 34 w 182"/>
                <a:gd name="T27" fmla="*/ 148 h 182"/>
                <a:gd name="T28" fmla="*/ 11 w 182"/>
                <a:gd name="T29" fmla="*/ 66 h 182"/>
                <a:gd name="T30" fmla="*/ 35 w 182"/>
                <a:gd name="T31" fmla="*/ 28 h 182"/>
                <a:gd name="T32" fmla="*/ 19 w 182"/>
                <a:gd name="T33" fmla="*/ 59 h 182"/>
                <a:gd name="T34" fmla="*/ 10 w 182"/>
                <a:gd name="T35" fmla="*/ 67 h 182"/>
                <a:gd name="T36" fmla="*/ 38 w 182"/>
                <a:gd name="T37" fmla="*/ 41 h 182"/>
                <a:gd name="T38" fmla="*/ 27 w 182"/>
                <a:gd name="T39" fmla="*/ 51 h 182"/>
                <a:gd name="T40" fmla="*/ 59 w 182"/>
                <a:gd name="T41" fmla="*/ 13 h 182"/>
                <a:gd name="T42" fmla="*/ 51 w 182"/>
                <a:gd name="T43" fmla="*/ 33 h 182"/>
                <a:gd name="T44" fmla="*/ 45 w 182"/>
                <a:gd name="T45" fmla="*/ 37 h 182"/>
                <a:gd name="T46" fmla="*/ 70 w 182"/>
                <a:gd name="T47" fmla="*/ 9 h 182"/>
                <a:gd name="T48" fmla="*/ 64 w 182"/>
                <a:gd name="T49" fmla="*/ 30 h 182"/>
                <a:gd name="T50" fmla="*/ 75 w 182"/>
                <a:gd name="T51" fmla="*/ 8 h 182"/>
                <a:gd name="T52" fmla="*/ 88 w 182"/>
                <a:gd name="T53" fmla="*/ 7 h 182"/>
                <a:gd name="T54" fmla="*/ 79 w 182"/>
                <a:gd name="T55" fmla="*/ 27 h 182"/>
                <a:gd name="T56" fmla="*/ 85 w 182"/>
                <a:gd name="T57" fmla="*/ 7 h 182"/>
                <a:gd name="T58" fmla="*/ 104 w 182"/>
                <a:gd name="T59" fmla="*/ 9 h 182"/>
                <a:gd name="T60" fmla="*/ 90 w 182"/>
                <a:gd name="T61" fmla="*/ 27 h 182"/>
                <a:gd name="T62" fmla="*/ 85 w 182"/>
                <a:gd name="T63" fmla="*/ 27 h 182"/>
                <a:gd name="T64" fmla="*/ 98 w 182"/>
                <a:gd name="T65" fmla="*/ 8 h 182"/>
                <a:gd name="T66" fmla="*/ 116 w 182"/>
                <a:gd name="T67" fmla="*/ 13 h 182"/>
                <a:gd name="T68" fmla="*/ 94 w 182"/>
                <a:gd name="T69" fmla="*/ 27 h 182"/>
                <a:gd name="T70" fmla="*/ 108 w 182"/>
                <a:gd name="T71" fmla="*/ 10 h 182"/>
                <a:gd name="T72" fmla="*/ 124 w 182"/>
                <a:gd name="T73" fmla="*/ 16 h 182"/>
                <a:gd name="T74" fmla="*/ 106 w 182"/>
                <a:gd name="T75" fmla="*/ 30 h 182"/>
                <a:gd name="T76" fmla="*/ 124 w 182"/>
                <a:gd name="T77" fmla="*/ 16 h 182"/>
                <a:gd name="T78" fmla="*/ 132 w 182"/>
                <a:gd name="T79" fmla="*/ 41 h 182"/>
                <a:gd name="T80" fmla="*/ 137 w 182"/>
                <a:gd name="T81" fmla="*/ 24 h 182"/>
                <a:gd name="T82" fmla="*/ 148 w 182"/>
                <a:gd name="T83" fmla="*/ 34 h 182"/>
                <a:gd name="T84" fmla="*/ 141 w 182"/>
                <a:gd name="T85" fmla="*/ 47 h 182"/>
                <a:gd name="T86" fmla="*/ 147 w 182"/>
                <a:gd name="T87" fmla="*/ 32 h 182"/>
                <a:gd name="T88" fmla="*/ 158 w 182"/>
                <a:gd name="T89" fmla="*/ 45 h 182"/>
                <a:gd name="T90" fmla="*/ 143 w 182"/>
                <a:gd name="T91" fmla="*/ 49 h 182"/>
                <a:gd name="T92" fmla="*/ 158 w 182"/>
                <a:gd name="T93" fmla="*/ 45 h 182"/>
                <a:gd name="T94" fmla="*/ 152 w 182"/>
                <a:gd name="T95" fmla="*/ 57 h 182"/>
                <a:gd name="T96" fmla="*/ 160 w 182"/>
                <a:gd name="T97" fmla="*/ 47 h 182"/>
                <a:gd name="T98" fmla="*/ 166 w 182"/>
                <a:gd name="T99" fmla="*/ 59 h 182"/>
                <a:gd name="T100" fmla="*/ 155 w 182"/>
                <a:gd name="T101" fmla="*/ 60 h 182"/>
                <a:gd name="T102" fmla="*/ 166 w 182"/>
                <a:gd name="T103" fmla="*/ 59 h 182"/>
                <a:gd name="T104" fmla="*/ 167 w 182"/>
                <a:gd name="T105" fmla="*/ 78 h 182"/>
                <a:gd name="T106" fmla="*/ 171 w 182"/>
                <a:gd name="T107" fmla="*/ 69 h 182"/>
                <a:gd name="T108" fmla="*/ 169 w 182"/>
                <a:gd name="T109" fmla="*/ 66 h 182"/>
                <a:gd name="T110" fmla="*/ 161 w 182"/>
                <a:gd name="T111" fmla="*/ 68 h 182"/>
                <a:gd name="T112" fmla="*/ 169 w 182"/>
                <a:gd name="T113" fmla="*/ 66 h 182"/>
                <a:gd name="T114" fmla="*/ 113 w 182"/>
                <a:gd name="T115" fmla="*/ 32 h 182"/>
                <a:gd name="T116" fmla="*/ 128 w 182"/>
                <a:gd name="T117" fmla="*/ 18 h 182"/>
                <a:gd name="T118" fmla="*/ 120 w 182"/>
                <a:gd name="T119" fmla="*/ 35 h 182"/>
                <a:gd name="T120" fmla="*/ 169 w 182"/>
                <a:gd name="T121" fmla="*/ 81 h 182"/>
                <a:gd name="T122" fmla="*/ 175 w 182"/>
                <a:gd name="T123" fmla="*/ 9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2" h="182">
                  <a:moveTo>
                    <a:pt x="94" y="182"/>
                  </a:moveTo>
                  <a:cubicBezTo>
                    <a:pt x="113" y="182"/>
                    <a:pt x="132" y="175"/>
                    <a:pt x="149" y="161"/>
                  </a:cubicBezTo>
                  <a:cubicBezTo>
                    <a:pt x="150" y="160"/>
                    <a:pt x="150" y="160"/>
                    <a:pt x="150" y="160"/>
                  </a:cubicBezTo>
                  <a:cubicBezTo>
                    <a:pt x="150" y="160"/>
                    <a:pt x="150" y="160"/>
                    <a:pt x="150" y="160"/>
                  </a:cubicBezTo>
                  <a:cubicBezTo>
                    <a:pt x="151" y="159"/>
                    <a:pt x="152" y="158"/>
                    <a:pt x="155" y="155"/>
                  </a:cubicBezTo>
                  <a:cubicBezTo>
                    <a:pt x="157" y="153"/>
                    <a:pt x="158" y="152"/>
                    <a:pt x="159" y="152"/>
                  </a:cubicBezTo>
                  <a:cubicBezTo>
                    <a:pt x="159" y="151"/>
                    <a:pt x="159" y="151"/>
                    <a:pt x="159" y="151"/>
                  </a:cubicBezTo>
                  <a:cubicBezTo>
                    <a:pt x="160" y="150"/>
                    <a:pt x="160" y="150"/>
                    <a:pt x="160" y="150"/>
                  </a:cubicBezTo>
                  <a:cubicBezTo>
                    <a:pt x="160" y="150"/>
                    <a:pt x="160" y="150"/>
                    <a:pt x="160" y="149"/>
                  </a:cubicBezTo>
                  <a:cubicBezTo>
                    <a:pt x="175" y="132"/>
                    <a:pt x="182" y="113"/>
                    <a:pt x="182" y="94"/>
                  </a:cubicBezTo>
                  <a:cubicBezTo>
                    <a:pt x="182" y="70"/>
                    <a:pt x="170" y="46"/>
                    <a:pt x="153" y="29"/>
                  </a:cubicBezTo>
                  <a:cubicBezTo>
                    <a:pt x="136" y="12"/>
                    <a:pt x="112" y="0"/>
                    <a:pt x="88" y="0"/>
                  </a:cubicBezTo>
                  <a:cubicBezTo>
                    <a:pt x="67" y="0"/>
                    <a:pt x="46" y="8"/>
                    <a:pt x="27" y="27"/>
                  </a:cubicBezTo>
                  <a:cubicBezTo>
                    <a:pt x="8" y="46"/>
                    <a:pt x="0" y="67"/>
                    <a:pt x="0" y="88"/>
                  </a:cubicBezTo>
                  <a:cubicBezTo>
                    <a:pt x="0" y="112"/>
                    <a:pt x="12" y="136"/>
                    <a:pt x="29" y="153"/>
                  </a:cubicBezTo>
                  <a:cubicBezTo>
                    <a:pt x="46" y="171"/>
                    <a:pt x="70" y="182"/>
                    <a:pt x="94" y="182"/>
                  </a:cubicBezTo>
                  <a:close/>
                  <a:moveTo>
                    <a:pt x="34" y="148"/>
                  </a:moveTo>
                  <a:cubicBezTo>
                    <a:pt x="18" y="133"/>
                    <a:pt x="8" y="112"/>
                    <a:pt x="7" y="91"/>
                  </a:cubicBezTo>
                  <a:cubicBezTo>
                    <a:pt x="8" y="91"/>
                    <a:pt x="8" y="90"/>
                    <a:pt x="9" y="89"/>
                  </a:cubicBezTo>
                  <a:cubicBezTo>
                    <a:pt x="13" y="79"/>
                    <a:pt x="19" y="68"/>
                    <a:pt x="29" y="58"/>
                  </a:cubicBezTo>
                  <a:cubicBezTo>
                    <a:pt x="47" y="41"/>
                    <a:pt x="66" y="33"/>
                    <a:pt x="85" y="33"/>
                  </a:cubicBezTo>
                  <a:cubicBezTo>
                    <a:pt x="106" y="33"/>
                    <a:pt x="127" y="43"/>
                    <a:pt x="143" y="58"/>
                  </a:cubicBezTo>
                  <a:cubicBezTo>
                    <a:pt x="159" y="72"/>
                    <a:pt x="170" y="93"/>
                    <a:pt x="172" y="114"/>
                  </a:cubicBezTo>
                  <a:cubicBezTo>
                    <a:pt x="172" y="114"/>
                    <a:pt x="172" y="114"/>
                    <a:pt x="172" y="114"/>
                  </a:cubicBezTo>
                  <a:cubicBezTo>
                    <a:pt x="169" y="127"/>
                    <a:pt x="162" y="139"/>
                    <a:pt x="151" y="150"/>
                  </a:cubicBezTo>
                  <a:cubicBezTo>
                    <a:pt x="150" y="150"/>
                    <a:pt x="150" y="150"/>
                    <a:pt x="150" y="151"/>
                  </a:cubicBezTo>
                  <a:cubicBezTo>
                    <a:pt x="132" y="168"/>
                    <a:pt x="113" y="175"/>
                    <a:pt x="94" y="175"/>
                  </a:cubicBezTo>
                  <a:cubicBezTo>
                    <a:pt x="72" y="175"/>
                    <a:pt x="50" y="165"/>
                    <a:pt x="34" y="148"/>
                  </a:cubicBezTo>
                  <a:close/>
                  <a:moveTo>
                    <a:pt x="10" y="67"/>
                  </a:moveTo>
                  <a:cubicBezTo>
                    <a:pt x="10" y="66"/>
                    <a:pt x="11" y="66"/>
                    <a:pt x="11" y="66"/>
                  </a:cubicBezTo>
                  <a:cubicBezTo>
                    <a:pt x="17" y="57"/>
                    <a:pt x="23" y="47"/>
                    <a:pt x="29" y="38"/>
                  </a:cubicBezTo>
                  <a:cubicBezTo>
                    <a:pt x="31" y="35"/>
                    <a:pt x="33" y="32"/>
                    <a:pt x="35" y="28"/>
                  </a:cubicBezTo>
                  <a:cubicBezTo>
                    <a:pt x="37" y="27"/>
                    <a:pt x="38" y="26"/>
                    <a:pt x="39" y="25"/>
                  </a:cubicBezTo>
                  <a:cubicBezTo>
                    <a:pt x="32" y="36"/>
                    <a:pt x="25" y="47"/>
                    <a:pt x="19" y="59"/>
                  </a:cubicBezTo>
                  <a:cubicBezTo>
                    <a:pt x="15" y="64"/>
                    <a:pt x="11" y="69"/>
                    <a:pt x="8" y="74"/>
                  </a:cubicBezTo>
                  <a:cubicBezTo>
                    <a:pt x="9" y="72"/>
                    <a:pt x="9" y="69"/>
                    <a:pt x="10" y="67"/>
                  </a:cubicBezTo>
                  <a:close/>
                  <a:moveTo>
                    <a:pt x="59" y="13"/>
                  </a:moveTo>
                  <a:cubicBezTo>
                    <a:pt x="52" y="22"/>
                    <a:pt x="45" y="32"/>
                    <a:pt x="38" y="41"/>
                  </a:cubicBezTo>
                  <a:cubicBezTo>
                    <a:pt x="38" y="42"/>
                    <a:pt x="38" y="42"/>
                    <a:pt x="38" y="42"/>
                  </a:cubicBezTo>
                  <a:cubicBezTo>
                    <a:pt x="34" y="44"/>
                    <a:pt x="31" y="47"/>
                    <a:pt x="27" y="51"/>
                  </a:cubicBezTo>
                  <a:cubicBezTo>
                    <a:pt x="33" y="40"/>
                    <a:pt x="40" y="29"/>
                    <a:pt x="48" y="19"/>
                  </a:cubicBezTo>
                  <a:cubicBezTo>
                    <a:pt x="51" y="17"/>
                    <a:pt x="55" y="15"/>
                    <a:pt x="59" y="13"/>
                  </a:cubicBezTo>
                  <a:close/>
                  <a:moveTo>
                    <a:pt x="70" y="9"/>
                  </a:moveTo>
                  <a:cubicBezTo>
                    <a:pt x="64" y="17"/>
                    <a:pt x="58" y="25"/>
                    <a:pt x="51" y="33"/>
                  </a:cubicBezTo>
                  <a:cubicBezTo>
                    <a:pt x="51" y="34"/>
                    <a:pt x="51" y="34"/>
                    <a:pt x="51" y="34"/>
                  </a:cubicBezTo>
                  <a:cubicBezTo>
                    <a:pt x="49" y="35"/>
                    <a:pt x="47" y="36"/>
                    <a:pt x="45" y="37"/>
                  </a:cubicBezTo>
                  <a:cubicBezTo>
                    <a:pt x="52" y="29"/>
                    <a:pt x="58" y="20"/>
                    <a:pt x="65" y="11"/>
                  </a:cubicBezTo>
                  <a:cubicBezTo>
                    <a:pt x="66" y="10"/>
                    <a:pt x="68" y="10"/>
                    <a:pt x="70" y="9"/>
                  </a:cubicBezTo>
                  <a:close/>
                  <a:moveTo>
                    <a:pt x="81" y="7"/>
                  </a:moveTo>
                  <a:cubicBezTo>
                    <a:pt x="75" y="15"/>
                    <a:pt x="69" y="22"/>
                    <a:pt x="64" y="30"/>
                  </a:cubicBezTo>
                  <a:cubicBezTo>
                    <a:pt x="62" y="30"/>
                    <a:pt x="59" y="31"/>
                    <a:pt x="57" y="32"/>
                  </a:cubicBezTo>
                  <a:cubicBezTo>
                    <a:pt x="63" y="24"/>
                    <a:pt x="69" y="16"/>
                    <a:pt x="75" y="8"/>
                  </a:cubicBezTo>
                  <a:cubicBezTo>
                    <a:pt x="77" y="8"/>
                    <a:pt x="79" y="8"/>
                    <a:pt x="81" y="7"/>
                  </a:cubicBezTo>
                  <a:close/>
                  <a:moveTo>
                    <a:pt x="88" y="7"/>
                  </a:moveTo>
                  <a:cubicBezTo>
                    <a:pt x="90" y="7"/>
                    <a:pt x="92" y="7"/>
                    <a:pt x="94" y="7"/>
                  </a:cubicBezTo>
                  <a:cubicBezTo>
                    <a:pt x="88" y="14"/>
                    <a:pt x="84" y="20"/>
                    <a:pt x="79" y="27"/>
                  </a:cubicBezTo>
                  <a:cubicBezTo>
                    <a:pt x="76" y="27"/>
                    <a:pt x="73" y="28"/>
                    <a:pt x="69" y="28"/>
                  </a:cubicBezTo>
                  <a:cubicBezTo>
                    <a:pt x="74" y="21"/>
                    <a:pt x="80" y="14"/>
                    <a:pt x="85" y="7"/>
                  </a:cubicBezTo>
                  <a:cubicBezTo>
                    <a:pt x="86" y="7"/>
                    <a:pt x="87" y="7"/>
                    <a:pt x="88" y="7"/>
                  </a:cubicBezTo>
                  <a:close/>
                  <a:moveTo>
                    <a:pt x="104" y="9"/>
                  </a:moveTo>
                  <a:cubicBezTo>
                    <a:pt x="103" y="10"/>
                    <a:pt x="102" y="12"/>
                    <a:pt x="100" y="13"/>
                  </a:cubicBezTo>
                  <a:cubicBezTo>
                    <a:pt x="97" y="17"/>
                    <a:pt x="93" y="21"/>
                    <a:pt x="90" y="27"/>
                  </a:cubicBezTo>
                  <a:cubicBezTo>
                    <a:pt x="90" y="27"/>
                    <a:pt x="90" y="27"/>
                    <a:pt x="90" y="27"/>
                  </a:cubicBezTo>
                  <a:cubicBezTo>
                    <a:pt x="89" y="27"/>
                    <a:pt x="87" y="27"/>
                    <a:pt x="85" y="27"/>
                  </a:cubicBezTo>
                  <a:cubicBezTo>
                    <a:pt x="84" y="27"/>
                    <a:pt x="84" y="27"/>
                    <a:pt x="83" y="27"/>
                  </a:cubicBezTo>
                  <a:cubicBezTo>
                    <a:pt x="88" y="20"/>
                    <a:pt x="93" y="14"/>
                    <a:pt x="98" y="8"/>
                  </a:cubicBezTo>
                  <a:cubicBezTo>
                    <a:pt x="100" y="8"/>
                    <a:pt x="102" y="8"/>
                    <a:pt x="104" y="9"/>
                  </a:cubicBezTo>
                  <a:close/>
                  <a:moveTo>
                    <a:pt x="116" y="13"/>
                  </a:moveTo>
                  <a:cubicBezTo>
                    <a:pt x="111" y="18"/>
                    <a:pt x="107" y="23"/>
                    <a:pt x="102" y="29"/>
                  </a:cubicBezTo>
                  <a:cubicBezTo>
                    <a:pt x="100" y="28"/>
                    <a:pt x="97" y="28"/>
                    <a:pt x="94" y="27"/>
                  </a:cubicBezTo>
                  <a:cubicBezTo>
                    <a:pt x="96" y="23"/>
                    <a:pt x="99" y="19"/>
                    <a:pt x="103" y="15"/>
                  </a:cubicBezTo>
                  <a:cubicBezTo>
                    <a:pt x="105" y="14"/>
                    <a:pt x="106" y="12"/>
                    <a:pt x="108" y="10"/>
                  </a:cubicBezTo>
                  <a:cubicBezTo>
                    <a:pt x="111" y="11"/>
                    <a:pt x="113" y="12"/>
                    <a:pt x="116" y="13"/>
                  </a:cubicBezTo>
                  <a:close/>
                  <a:moveTo>
                    <a:pt x="124" y="16"/>
                  </a:moveTo>
                  <a:cubicBezTo>
                    <a:pt x="119" y="21"/>
                    <a:pt x="115" y="26"/>
                    <a:pt x="110" y="31"/>
                  </a:cubicBezTo>
                  <a:cubicBezTo>
                    <a:pt x="109" y="30"/>
                    <a:pt x="107" y="30"/>
                    <a:pt x="106" y="30"/>
                  </a:cubicBezTo>
                  <a:cubicBezTo>
                    <a:pt x="110" y="24"/>
                    <a:pt x="115" y="19"/>
                    <a:pt x="120" y="14"/>
                  </a:cubicBezTo>
                  <a:cubicBezTo>
                    <a:pt x="121" y="15"/>
                    <a:pt x="123" y="16"/>
                    <a:pt x="124" y="16"/>
                  </a:cubicBezTo>
                  <a:close/>
                  <a:moveTo>
                    <a:pt x="144" y="30"/>
                  </a:moveTo>
                  <a:cubicBezTo>
                    <a:pt x="140" y="33"/>
                    <a:pt x="136" y="37"/>
                    <a:pt x="132" y="41"/>
                  </a:cubicBezTo>
                  <a:cubicBezTo>
                    <a:pt x="129" y="39"/>
                    <a:pt x="127" y="38"/>
                    <a:pt x="124" y="36"/>
                  </a:cubicBezTo>
                  <a:cubicBezTo>
                    <a:pt x="128" y="32"/>
                    <a:pt x="133" y="28"/>
                    <a:pt x="137" y="24"/>
                  </a:cubicBezTo>
                  <a:cubicBezTo>
                    <a:pt x="140" y="26"/>
                    <a:pt x="142" y="28"/>
                    <a:pt x="144" y="30"/>
                  </a:cubicBezTo>
                  <a:close/>
                  <a:moveTo>
                    <a:pt x="148" y="34"/>
                  </a:moveTo>
                  <a:cubicBezTo>
                    <a:pt x="150" y="35"/>
                    <a:pt x="151" y="36"/>
                    <a:pt x="152" y="38"/>
                  </a:cubicBezTo>
                  <a:cubicBezTo>
                    <a:pt x="148" y="41"/>
                    <a:pt x="144" y="44"/>
                    <a:pt x="141" y="47"/>
                  </a:cubicBezTo>
                  <a:cubicBezTo>
                    <a:pt x="139" y="45"/>
                    <a:pt x="137" y="44"/>
                    <a:pt x="135" y="43"/>
                  </a:cubicBezTo>
                  <a:cubicBezTo>
                    <a:pt x="139" y="39"/>
                    <a:pt x="143" y="35"/>
                    <a:pt x="147" y="32"/>
                  </a:cubicBezTo>
                  <a:cubicBezTo>
                    <a:pt x="147" y="33"/>
                    <a:pt x="148" y="33"/>
                    <a:pt x="148" y="34"/>
                  </a:cubicBezTo>
                  <a:close/>
                  <a:moveTo>
                    <a:pt x="158" y="45"/>
                  </a:moveTo>
                  <a:cubicBezTo>
                    <a:pt x="154" y="47"/>
                    <a:pt x="151" y="50"/>
                    <a:pt x="148" y="53"/>
                  </a:cubicBezTo>
                  <a:cubicBezTo>
                    <a:pt x="146" y="51"/>
                    <a:pt x="145" y="50"/>
                    <a:pt x="143" y="49"/>
                  </a:cubicBezTo>
                  <a:cubicBezTo>
                    <a:pt x="147" y="46"/>
                    <a:pt x="151" y="43"/>
                    <a:pt x="154" y="40"/>
                  </a:cubicBezTo>
                  <a:cubicBezTo>
                    <a:pt x="155" y="42"/>
                    <a:pt x="156" y="43"/>
                    <a:pt x="158" y="45"/>
                  </a:cubicBezTo>
                  <a:close/>
                  <a:moveTo>
                    <a:pt x="161" y="50"/>
                  </a:moveTo>
                  <a:cubicBezTo>
                    <a:pt x="158" y="52"/>
                    <a:pt x="155" y="55"/>
                    <a:pt x="152" y="57"/>
                  </a:cubicBezTo>
                  <a:cubicBezTo>
                    <a:pt x="152" y="57"/>
                    <a:pt x="151" y="56"/>
                    <a:pt x="150" y="55"/>
                  </a:cubicBezTo>
                  <a:cubicBezTo>
                    <a:pt x="153" y="52"/>
                    <a:pt x="156" y="50"/>
                    <a:pt x="160" y="47"/>
                  </a:cubicBezTo>
                  <a:cubicBezTo>
                    <a:pt x="160" y="48"/>
                    <a:pt x="161" y="49"/>
                    <a:pt x="161" y="50"/>
                  </a:cubicBezTo>
                  <a:close/>
                  <a:moveTo>
                    <a:pt x="166" y="59"/>
                  </a:moveTo>
                  <a:cubicBezTo>
                    <a:pt x="164" y="61"/>
                    <a:pt x="161" y="63"/>
                    <a:pt x="159" y="65"/>
                  </a:cubicBezTo>
                  <a:cubicBezTo>
                    <a:pt x="158" y="63"/>
                    <a:pt x="156" y="62"/>
                    <a:pt x="155" y="60"/>
                  </a:cubicBezTo>
                  <a:cubicBezTo>
                    <a:pt x="157" y="57"/>
                    <a:pt x="160" y="55"/>
                    <a:pt x="163" y="53"/>
                  </a:cubicBezTo>
                  <a:cubicBezTo>
                    <a:pt x="164" y="55"/>
                    <a:pt x="165" y="57"/>
                    <a:pt x="166" y="59"/>
                  </a:cubicBezTo>
                  <a:close/>
                  <a:moveTo>
                    <a:pt x="172" y="74"/>
                  </a:moveTo>
                  <a:cubicBezTo>
                    <a:pt x="170" y="75"/>
                    <a:pt x="169" y="77"/>
                    <a:pt x="167" y="78"/>
                  </a:cubicBezTo>
                  <a:cubicBezTo>
                    <a:pt x="167" y="76"/>
                    <a:pt x="166" y="75"/>
                    <a:pt x="165" y="74"/>
                  </a:cubicBezTo>
                  <a:cubicBezTo>
                    <a:pt x="167" y="72"/>
                    <a:pt x="169" y="71"/>
                    <a:pt x="171" y="69"/>
                  </a:cubicBezTo>
                  <a:cubicBezTo>
                    <a:pt x="171" y="71"/>
                    <a:pt x="172" y="72"/>
                    <a:pt x="172" y="74"/>
                  </a:cubicBezTo>
                  <a:close/>
                  <a:moveTo>
                    <a:pt x="169" y="66"/>
                  </a:moveTo>
                  <a:cubicBezTo>
                    <a:pt x="167" y="68"/>
                    <a:pt x="165" y="69"/>
                    <a:pt x="163" y="71"/>
                  </a:cubicBezTo>
                  <a:cubicBezTo>
                    <a:pt x="163" y="70"/>
                    <a:pt x="162" y="69"/>
                    <a:pt x="161" y="68"/>
                  </a:cubicBezTo>
                  <a:cubicBezTo>
                    <a:pt x="163" y="66"/>
                    <a:pt x="166" y="64"/>
                    <a:pt x="168" y="62"/>
                  </a:cubicBezTo>
                  <a:cubicBezTo>
                    <a:pt x="168" y="63"/>
                    <a:pt x="169" y="64"/>
                    <a:pt x="169" y="66"/>
                  </a:cubicBezTo>
                  <a:close/>
                  <a:moveTo>
                    <a:pt x="120" y="35"/>
                  </a:moveTo>
                  <a:cubicBezTo>
                    <a:pt x="118" y="34"/>
                    <a:pt x="116" y="33"/>
                    <a:pt x="113" y="32"/>
                  </a:cubicBezTo>
                  <a:cubicBezTo>
                    <a:pt x="118" y="28"/>
                    <a:pt x="122" y="23"/>
                    <a:pt x="127" y="19"/>
                  </a:cubicBezTo>
                  <a:cubicBezTo>
                    <a:pt x="127" y="19"/>
                    <a:pt x="127" y="18"/>
                    <a:pt x="128" y="18"/>
                  </a:cubicBezTo>
                  <a:cubicBezTo>
                    <a:pt x="130" y="19"/>
                    <a:pt x="132" y="21"/>
                    <a:pt x="135" y="22"/>
                  </a:cubicBezTo>
                  <a:cubicBezTo>
                    <a:pt x="130" y="26"/>
                    <a:pt x="125" y="31"/>
                    <a:pt x="120" y="35"/>
                  </a:cubicBezTo>
                  <a:close/>
                  <a:moveTo>
                    <a:pt x="175" y="95"/>
                  </a:moveTo>
                  <a:cubicBezTo>
                    <a:pt x="173" y="90"/>
                    <a:pt x="171" y="85"/>
                    <a:pt x="169" y="81"/>
                  </a:cubicBezTo>
                  <a:cubicBezTo>
                    <a:pt x="173" y="77"/>
                    <a:pt x="173" y="77"/>
                    <a:pt x="173" y="77"/>
                  </a:cubicBezTo>
                  <a:cubicBezTo>
                    <a:pt x="174" y="83"/>
                    <a:pt x="175" y="89"/>
                    <a:pt x="175" y="94"/>
                  </a:cubicBezTo>
                  <a:cubicBezTo>
                    <a:pt x="175" y="95"/>
                    <a:pt x="175" y="95"/>
                    <a:pt x="175"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p>
          </p:txBody>
        </p:sp>
        <p:sp>
          <p:nvSpPr>
            <p:cNvPr id="61" name="Freeform 6"/>
            <p:cNvSpPr>
              <a:spLocks noEditPoints="1"/>
            </p:cNvSpPr>
            <p:nvPr/>
          </p:nvSpPr>
          <p:spPr bwMode="auto">
            <a:xfrm>
              <a:off x="3173" y="1433"/>
              <a:ext cx="1596" cy="1726"/>
            </a:xfrm>
            <a:custGeom>
              <a:avLst/>
              <a:gdLst>
                <a:gd name="T0" fmla="*/ 292 w 292"/>
                <a:gd name="T1" fmla="*/ 145 h 316"/>
                <a:gd name="T2" fmla="*/ 265 w 292"/>
                <a:gd name="T3" fmla="*/ 87 h 316"/>
                <a:gd name="T4" fmla="*/ 264 w 292"/>
                <a:gd name="T5" fmla="*/ 60 h 316"/>
                <a:gd name="T6" fmla="*/ 232 w 292"/>
                <a:gd name="T7" fmla="*/ 27 h 316"/>
                <a:gd name="T8" fmla="*/ 174 w 292"/>
                <a:gd name="T9" fmla="*/ 5 h 316"/>
                <a:gd name="T10" fmla="*/ 82 w 292"/>
                <a:gd name="T11" fmla="*/ 42 h 316"/>
                <a:gd name="T12" fmla="*/ 27 w 292"/>
                <a:gd name="T13" fmla="*/ 84 h 316"/>
                <a:gd name="T14" fmla="*/ 35 w 292"/>
                <a:gd name="T15" fmla="*/ 99 h 316"/>
                <a:gd name="T16" fmla="*/ 0 w 292"/>
                <a:gd name="T17" fmla="*/ 167 h 316"/>
                <a:gd name="T18" fmla="*/ 28 w 292"/>
                <a:gd name="T19" fmla="*/ 227 h 316"/>
                <a:gd name="T20" fmla="*/ 58 w 292"/>
                <a:gd name="T21" fmla="*/ 288 h 316"/>
                <a:gd name="T22" fmla="*/ 120 w 292"/>
                <a:gd name="T23" fmla="*/ 314 h 316"/>
                <a:gd name="T24" fmla="*/ 224 w 292"/>
                <a:gd name="T25" fmla="*/ 289 h 316"/>
                <a:gd name="T26" fmla="*/ 266 w 292"/>
                <a:gd name="T27" fmla="*/ 226 h 316"/>
                <a:gd name="T28" fmla="*/ 267 w 292"/>
                <a:gd name="T29" fmla="*/ 192 h 316"/>
                <a:gd name="T30" fmla="*/ 267 w 292"/>
                <a:gd name="T31" fmla="*/ 192 h 316"/>
                <a:gd name="T32" fmla="*/ 274 w 292"/>
                <a:gd name="T33" fmla="*/ 191 h 316"/>
                <a:gd name="T34" fmla="*/ 249 w 292"/>
                <a:gd name="T35" fmla="*/ 80 h 316"/>
                <a:gd name="T36" fmla="*/ 35 w 292"/>
                <a:gd name="T37" fmla="*/ 71 h 316"/>
                <a:gd name="T38" fmla="*/ 40 w 292"/>
                <a:gd name="T39" fmla="*/ 75 h 316"/>
                <a:gd name="T40" fmla="*/ 38 w 292"/>
                <a:gd name="T41" fmla="*/ 92 h 316"/>
                <a:gd name="T42" fmla="*/ 51 w 292"/>
                <a:gd name="T43" fmla="*/ 77 h 316"/>
                <a:gd name="T44" fmla="*/ 127 w 292"/>
                <a:gd name="T45" fmla="*/ 29 h 316"/>
                <a:gd name="T46" fmla="*/ 210 w 292"/>
                <a:gd name="T47" fmla="*/ 49 h 316"/>
                <a:gd name="T48" fmla="*/ 257 w 292"/>
                <a:gd name="T49" fmla="*/ 61 h 316"/>
                <a:gd name="T50" fmla="*/ 284 w 292"/>
                <a:gd name="T51" fmla="*/ 125 h 316"/>
                <a:gd name="T52" fmla="*/ 243 w 292"/>
                <a:gd name="T53" fmla="*/ 208 h 316"/>
                <a:gd name="T54" fmla="*/ 170 w 292"/>
                <a:gd name="T55" fmla="*/ 258 h 316"/>
                <a:gd name="T56" fmla="*/ 124 w 292"/>
                <a:gd name="T57" fmla="*/ 258 h 316"/>
                <a:gd name="T58" fmla="*/ 51 w 292"/>
                <a:gd name="T59" fmla="*/ 208 h 316"/>
                <a:gd name="T60" fmla="*/ 31 w 292"/>
                <a:gd name="T61" fmla="*/ 125 h 316"/>
                <a:gd name="T62" fmla="*/ 257 w 292"/>
                <a:gd name="T63" fmla="*/ 252 h 316"/>
                <a:gd name="T64" fmla="*/ 215 w 292"/>
                <a:gd name="T65" fmla="*/ 270 h 316"/>
                <a:gd name="T66" fmla="*/ 174 w 292"/>
                <a:gd name="T67" fmla="*/ 281 h 316"/>
                <a:gd name="T68" fmla="*/ 164 w 292"/>
                <a:gd name="T69" fmla="*/ 308 h 316"/>
                <a:gd name="T70" fmla="*/ 150 w 292"/>
                <a:gd name="T71" fmla="*/ 309 h 316"/>
                <a:gd name="T72" fmla="*/ 174 w 292"/>
                <a:gd name="T73" fmla="*/ 264 h 316"/>
                <a:gd name="T74" fmla="*/ 203 w 292"/>
                <a:gd name="T75" fmla="*/ 253 h 316"/>
                <a:gd name="T76" fmla="*/ 219 w 292"/>
                <a:gd name="T77" fmla="*/ 254 h 316"/>
                <a:gd name="T78" fmla="*/ 208 w 292"/>
                <a:gd name="T79" fmla="*/ 261 h 316"/>
                <a:gd name="T80" fmla="*/ 239 w 292"/>
                <a:gd name="T81" fmla="*/ 257 h 316"/>
                <a:gd name="T82" fmla="*/ 113 w 292"/>
                <a:gd name="T83" fmla="*/ 262 h 316"/>
                <a:gd name="T84" fmla="*/ 97 w 292"/>
                <a:gd name="T85" fmla="*/ 276 h 316"/>
                <a:gd name="T86" fmla="*/ 89 w 292"/>
                <a:gd name="T87" fmla="*/ 272 h 316"/>
                <a:gd name="T88" fmla="*/ 83 w 292"/>
                <a:gd name="T89" fmla="*/ 268 h 316"/>
                <a:gd name="T90" fmla="*/ 127 w 292"/>
                <a:gd name="T91" fmla="*/ 306 h 316"/>
                <a:gd name="T92" fmla="*/ 129 w 292"/>
                <a:gd name="T93" fmla="*/ 309 h 316"/>
                <a:gd name="T94" fmla="*/ 37 w 292"/>
                <a:gd name="T95" fmla="*/ 258 h 316"/>
                <a:gd name="T96" fmla="*/ 7 w 292"/>
                <a:gd name="T97" fmla="*/ 171 h 316"/>
                <a:gd name="T98" fmla="*/ 23 w 292"/>
                <a:gd name="T99" fmla="*/ 171 h 316"/>
                <a:gd name="T100" fmla="*/ 23 w 292"/>
                <a:gd name="T101" fmla="*/ 191 h 316"/>
                <a:gd name="T102" fmla="*/ 33 w 292"/>
                <a:gd name="T103" fmla="*/ 199 h 316"/>
                <a:gd name="T104" fmla="*/ 37 w 292"/>
                <a:gd name="T105" fmla="*/ 197 h 316"/>
                <a:gd name="T106" fmla="*/ 37 w 292"/>
                <a:gd name="T107" fmla="*/ 239 h 316"/>
                <a:gd name="T108" fmla="*/ 34 w 292"/>
                <a:gd name="T109" fmla="*/ 255 h 316"/>
                <a:gd name="T110" fmla="*/ 41 w 292"/>
                <a:gd name="T111" fmla="*/ 263 h 316"/>
                <a:gd name="T112" fmla="*/ 64 w 292"/>
                <a:gd name="T113" fmla="*/ 279 h 316"/>
                <a:gd name="T114" fmla="*/ 109 w 292"/>
                <a:gd name="T115" fmla="*/ 281 h 316"/>
                <a:gd name="T116" fmla="*/ 118 w 292"/>
                <a:gd name="T117" fmla="*/ 283 h 316"/>
                <a:gd name="T118" fmla="*/ 144 w 292"/>
                <a:gd name="T119" fmla="*/ 310 h 316"/>
                <a:gd name="T120" fmla="*/ 252 w 292"/>
                <a:gd name="T121" fmla="*/ 21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2" h="316">
                  <a:moveTo>
                    <a:pt x="270" y="198"/>
                  </a:moveTo>
                  <a:cubicBezTo>
                    <a:pt x="271" y="198"/>
                    <a:pt x="273" y="197"/>
                    <a:pt x="276" y="197"/>
                  </a:cubicBezTo>
                  <a:cubicBezTo>
                    <a:pt x="278" y="197"/>
                    <a:pt x="280" y="197"/>
                    <a:pt x="284" y="198"/>
                  </a:cubicBezTo>
                  <a:cubicBezTo>
                    <a:pt x="286" y="198"/>
                    <a:pt x="287" y="197"/>
                    <a:pt x="287" y="195"/>
                  </a:cubicBezTo>
                  <a:cubicBezTo>
                    <a:pt x="289" y="185"/>
                    <a:pt x="289" y="178"/>
                    <a:pt x="290" y="168"/>
                  </a:cubicBezTo>
                  <a:cubicBezTo>
                    <a:pt x="291" y="160"/>
                    <a:pt x="292" y="153"/>
                    <a:pt x="292" y="145"/>
                  </a:cubicBezTo>
                  <a:cubicBezTo>
                    <a:pt x="292" y="137"/>
                    <a:pt x="291" y="129"/>
                    <a:pt x="290" y="121"/>
                  </a:cubicBezTo>
                  <a:cubicBezTo>
                    <a:pt x="290" y="119"/>
                    <a:pt x="288" y="118"/>
                    <a:pt x="287" y="118"/>
                  </a:cubicBezTo>
                  <a:cubicBezTo>
                    <a:pt x="279" y="118"/>
                    <a:pt x="272" y="118"/>
                    <a:pt x="265" y="118"/>
                  </a:cubicBezTo>
                  <a:cubicBezTo>
                    <a:pt x="263" y="110"/>
                    <a:pt x="261" y="102"/>
                    <a:pt x="257" y="94"/>
                  </a:cubicBezTo>
                  <a:cubicBezTo>
                    <a:pt x="259" y="93"/>
                    <a:pt x="260" y="91"/>
                    <a:pt x="262" y="90"/>
                  </a:cubicBezTo>
                  <a:cubicBezTo>
                    <a:pt x="264" y="90"/>
                    <a:pt x="265" y="88"/>
                    <a:pt x="265" y="87"/>
                  </a:cubicBezTo>
                  <a:cubicBezTo>
                    <a:pt x="265" y="84"/>
                    <a:pt x="265" y="81"/>
                    <a:pt x="265" y="79"/>
                  </a:cubicBezTo>
                  <a:cubicBezTo>
                    <a:pt x="265" y="75"/>
                    <a:pt x="265" y="71"/>
                    <a:pt x="265" y="67"/>
                  </a:cubicBezTo>
                  <a:cubicBezTo>
                    <a:pt x="265" y="66"/>
                    <a:pt x="265" y="66"/>
                    <a:pt x="265" y="65"/>
                  </a:cubicBezTo>
                  <a:cubicBezTo>
                    <a:pt x="265" y="64"/>
                    <a:pt x="265" y="64"/>
                    <a:pt x="265" y="64"/>
                  </a:cubicBezTo>
                  <a:cubicBezTo>
                    <a:pt x="266" y="63"/>
                    <a:pt x="265" y="61"/>
                    <a:pt x="264" y="60"/>
                  </a:cubicBezTo>
                  <a:cubicBezTo>
                    <a:pt x="264" y="60"/>
                    <a:pt x="264" y="60"/>
                    <a:pt x="264" y="60"/>
                  </a:cubicBezTo>
                  <a:cubicBezTo>
                    <a:pt x="263" y="59"/>
                    <a:pt x="263" y="58"/>
                    <a:pt x="262" y="57"/>
                  </a:cubicBezTo>
                  <a:cubicBezTo>
                    <a:pt x="261" y="55"/>
                    <a:pt x="259" y="53"/>
                    <a:pt x="257" y="51"/>
                  </a:cubicBezTo>
                  <a:cubicBezTo>
                    <a:pt x="256" y="50"/>
                    <a:pt x="255" y="48"/>
                    <a:pt x="252" y="46"/>
                  </a:cubicBezTo>
                  <a:cubicBezTo>
                    <a:pt x="249" y="42"/>
                    <a:pt x="244" y="38"/>
                    <a:pt x="240" y="34"/>
                  </a:cubicBezTo>
                  <a:cubicBezTo>
                    <a:pt x="238" y="32"/>
                    <a:pt x="236" y="30"/>
                    <a:pt x="235" y="29"/>
                  </a:cubicBezTo>
                  <a:cubicBezTo>
                    <a:pt x="234" y="28"/>
                    <a:pt x="233" y="28"/>
                    <a:pt x="232" y="27"/>
                  </a:cubicBezTo>
                  <a:cubicBezTo>
                    <a:pt x="231" y="27"/>
                    <a:pt x="231" y="27"/>
                    <a:pt x="231" y="27"/>
                  </a:cubicBezTo>
                  <a:cubicBezTo>
                    <a:pt x="231" y="26"/>
                    <a:pt x="230" y="26"/>
                    <a:pt x="229" y="26"/>
                  </a:cubicBezTo>
                  <a:cubicBezTo>
                    <a:pt x="229" y="26"/>
                    <a:pt x="227" y="26"/>
                    <a:pt x="227" y="27"/>
                  </a:cubicBezTo>
                  <a:cubicBezTo>
                    <a:pt x="222" y="32"/>
                    <a:pt x="217" y="37"/>
                    <a:pt x="212" y="42"/>
                  </a:cubicBezTo>
                  <a:cubicBezTo>
                    <a:pt x="200" y="35"/>
                    <a:pt x="187" y="30"/>
                    <a:pt x="174" y="27"/>
                  </a:cubicBezTo>
                  <a:cubicBezTo>
                    <a:pt x="174" y="20"/>
                    <a:pt x="174" y="13"/>
                    <a:pt x="174" y="5"/>
                  </a:cubicBezTo>
                  <a:cubicBezTo>
                    <a:pt x="174" y="4"/>
                    <a:pt x="173" y="2"/>
                    <a:pt x="171" y="2"/>
                  </a:cubicBezTo>
                  <a:cubicBezTo>
                    <a:pt x="163" y="1"/>
                    <a:pt x="155" y="0"/>
                    <a:pt x="147" y="0"/>
                  </a:cubicBezTo>
                  <a:cubicBezTo>
                    <a:pt x="139" y="0"/>
                    <a:pt x="131" y="1"/>
                    <a:pt x="123" y="2"/>
                  </a:cubicBezTo>
                  <a:cubicBezTo>
                    <a:pt x="122" y="2"/>
                    <a:pt x="120" y="4"/>
                    <a:pt x="120" y="5"/>
                  </a:cubicBezTo>
                  <a:cubicBezTo>
                    <a:pt x="120" y="13"/>
                    <a:pt x="120" y="20"/>
                    <a:pt x="120" y="27"/>
                  </a:cubicBezTo>
                  <a:cubicBezTo>
                    <a:pt x="107" y="30"/>
                    <a:pt x="94" y="35"/>
                    <a:pt x="82" y="42"/>
                  </a:cubicBezTo>
                  <a:cubicBezTo>
                    <a:pt x="77" y="37"/>
                    <a:pt x="72" y="32"/>
                    <a:pt x="67" y="27"/>
                  </a:cubicBezTo>
                  <a:cubicBezTo>
                    <a:pt x="66" y="26"/>
                    <a:pt x="64" y="26"/>
                    <a:pt x="63" y="27"/>
                  </a:cubicBezTo>
                  <a:cubicBezTo>
                    <a:pt x="50" y="36"/>
                    <a:pt x="39" y="48"/>
                    <a:pt x="29" y="61"/>
                  </a:cubicBezTo>
                  <a:cubicBezTo>
                    <a:pt x="29" y="62"/>
                    <a:pt x="28" y="63"/>
                    <a:pt x="29" y="64"/>
                  </a:cubicBezTo>
                  <a:cubicBezTo>
                    <a:pt x="28" y="71"/>
                    <a:pt x="28" y="77"/>
                    <a:pt x="27" y="83"/>
                  </a:cubicBezTo>
                  <a:cubicBezTo>
                    <a:pt x="27" y="84"/>
                    <a:pt x="27" y="84"/>
                    <a:pt x="27" y="84"/>
                  </a:cubicBezTo>
                  <a:cubicBezTo>
                    <a:pt x="26" y="84"/>
                    <a:pt x="26" y="84"/>
                    <a:pt x="26" y="84"/>
                  </a:cubicBezTo>
                  <a:cubicBezTo>
                    <a:pt x="26" y="85"/>
                    <a:pt x="26" y="85"/>
                    <a:pt x="26" y="85"/>
                  </a:cubicBezTo>
                  <a:cubicBezTo>
                    <a:pt x="26" y="86"/>
                    <a:pt x="26" y="86"/>
                    <a:pt x="26" y="87"/>
                  </a:cubicBezTo>
                  <a:cubicBezTo>
                    <a:pt x="26" y="87"/>
                    <a:pt x="26" y="88"/>
                    <a:pt x="26" y="88"/>
                  </a:cubicBezTo>
                  <a:cubicBezTo>
                    <a:pt x="26" y="89"/>
                    <a:pt x="26" y="91"/>
                    <a:pt x="27" y="91"/>
                  </a:cubicBezTo>
                  <a:cubicBezTo>
                    <a:pt x="30" y="94"/>
                    <a:pt x="32" y="96"/>
                    <a:pt x="35" y="99"/>
                  </a:cubicBezTo>
                  <a:cubicBezTo>
                    <a:pt x="32" y="105"/>
                    <a:pt x="30" y="111"/>
                    <a:pt x="29" y="118"/>
                  </a:cubicBezTo>
                  <a:cubicBezTo>
                    <a:pt x="22" y="118"/>
                    <a:pt x="15" y="118"/>
                    <a:pt x="7" y="118"/>
                  </a:cubicBezTo>
                  <a:cubicBezTo>
                    <a:pt x="6" y="118"/>
                    <a:pt x="4" y="119"/>
                    <a:pt x="4" y="121"/>
                  </a:cubicBezTo>
                  <a:cubicBezTo>
                    <a:pt x="4" y="122"/>
                    <a:pt x="4" y="123"/>
                    <a:pt x="4" y="125"/>
                  </a:cubicBezTo>
                  <a:cubicBezTo>
                    <a:pt x="3" y="125"/>
                    <a:pt x="2" y="126"/>
                    <a:pt x="2" y="127"/>
                  </a:cubicBezTo>
                  <a:cubicBezTo>
                    <a:pt x="1" y="136"/>
                    <a:pt x="0" y="153"/>
                    <a:pt x="0" y="167"/>
                  </a:cubicBezTo>
                  <a:cubicBezTo>
                    <a:pt x="0" y="178"/>
                    <a:pt x="0" y="188"/>
                    <a:pt x="1" y="195"/>
                  </a:cubicBezTo>
                  <a:cubicBezTo>
                    <a:pt x="2" y="196"/>
                    <a:pt x="3" y="198"/>
                    <a:pt x="5" y="198"/>
                  </a:cubicBezTo>
                  <a:cubicBezTo>
                    <a:pt x="12" y="198"/>
                    <a:pt x="19" y="198"/>
                    <a:pt x="26" y="198"/>
                  </a:cubicBezTo>
                  <a:cubicBezTo>
                    <a:pt x="28" y="206"/>
                    <a:pt x="30" y="213"/>
                    <a:pt x="33" y="221"/>
                  </a:cubicBezTo>
                  <a:cubicBezTo>
                    <a:pt x="32" y="222"/>
                    <a:pt x="31" y="223"/>
                    <a:pt x="30" y="224"/>
                  </a:cubicBezTo>
                  <a:cubicBezTo>
                    <a:pt x="29" y="225"/>
                    <a:pt x="28" y="226"/>
                    <a:pt x="28" y="227"/>
                  </a:cubicBezTo>
                  <a:cubicBezTo>
                    <a:pt x="28" y="228"/>
                    <a:pt x="28" y="228"/>
                    <a:pt x="28" y="228"/>
                  </a:cubicBezTo>
                  <a:cubicBezTo>
                    <a:pt x="28" y="236"/>
                    <a:pt x="27" y="245"/>
                    <a:pt x="26" y="253"/>
                  </a:cubicBezTo>
                  <a:cubicBezTo>
                    <a:pt x="26" y="253"/>
                    <a:pt x="26" y="254"/>
                    <a:pt x="25" y="254"/>
                  </a:cubicBezTo>
                  <a:cubicBezTo>
                    <a:pt x="25" y="256"/>
                    <a:pt x="26" y="258"/>
                    <a:pt x="28" y="258"/>
                  </a:cubicBezTo>
                  <a:cubicBezTo>
                    <a:pt x="28" y="258"/>
                    <a:pt x="28" y="258"/>
                    <a:pt x="28" y="258"/>
                  </a:cubicBezTo>
                  <a:cubicBezTo>
                    <a:pt x="37" y="270"/>
                    <a:pt x="47" y="279"/>
                    <a:pt x="58" y="288"/>
                  </a:cubicBezTo>
                  <a:cubicBezTo>
                    <a:pt x="58" y="289"/>
                    <a:pt x="59" y="289"/>
                    <a:pt x="60" y="289"/>
                  </a:cubicBezTo>
                  <a:cubicBezTo>
                    <a:pt x="62" y="290"/>
                    <a:pt x="63" y="290"/>
                    <a:pt x="64" y="289"/>
                  </a:cubicBezTo>
                  <a:cubicBezTo>
                    <a:pt x="69" y="284"/>
                    <a:pt x="74" y="279"/>
                    <a:pt x="79" y="274"/>
                  </a:cubicBezTo>
                  <a:cubicBezTo>
                    <a:pt x="91" y="281"/>
                    <a:pt x="101" y="286"/>
                    <a:pt x="114" y="289"/>
                  </a:cubicBezTo>
                  <a:cubicBezTo>
                    <a:pt x="115" y="297"/>
                    <a:pt x="116" y="302"/>
                    <a:pt x="118" y="312"/>
                  </a:cubicBezTo>
                  <a:cubicBezTo>
                    <a:pt x="118" y="313"/>
                    <a:pt x="119" y="314"/>
                    <a:pt x="120" y="314"/>
                  </a:cubicBezTo>
                  <a:cubicBezTo>
                    <a:pt x="128" y="316"/>
                    <a:pt x="136" y="316"/>
                    <a:pt x="144" y="316"/>
                  </a:cubicBezTo>
                  <a:cubicBezTo>
                    <a:pt x="152" y="316"/>
                    <a:pt x="160" y="316"/>
                    <a:pt x="168" y="314"/>
                  </a:cubicBezTo>
                  <a:cubicBezTo>
                    <a:pt x="170" y="314"/>
                    <a:pt x="171" y="313"/>
                    <a:pt x="171" y="311"/>
                  </a:cubicBezTo>
                  <a:cubicBezTo>
                    <a:pt x="171" y="305"/>
                    <a:pt x="173" y="297"/>
                    <a:pt x="174" y="288"/>
                  </a:cubicBezTo>
                  <a:cubicBezTo>
                    <a:pt x="187" y="285"/>
                    <a:pt x="198" y="281"/>
                    <a:pt x="210" y="274"/>
                  </a:cubicBezTo>
                  <a:cubicBezTo>
                    <a:pt x="215" y="279"/>
                    <a:pt x="219" y="284"/>
                    <a:pt x="224" y="289"/>
                  </a:cubicBezTo>
                  <a:cubicBezTo>
                    <a:pt x="226" y="290"/>
                    <a:pt x="227" y="290"/>
                    <a:pt x="229" y="289"/>
                  </a:cubicBezTo>
                  <a:cubicBezTo>
                    <a:pt x="242" y="280"/>
                    <a:pt x="253" y="269"/>
                    <a:pt x="262" y="255"/>
                  </a:cubicBezTo>
                  <a:cubicBezTo>
                    <a:pt x="263" y="254"/>
                    <a:pt x="263" y="254"/>
                    <a:pt x="263" y="254"/>
                  </a:cubicBezTo>
                  <a:cubicBezTo>
                    <a:pt x="265" y="245"/>
                    <a:pt x="265" y="239"/>
                    <a:pt x="266" y="227"/>
                  </a:cubicBezTo>
                  <a:cubicBezTo>
                    <a:pt x="266" y="227"/>
                    <a:pt x="266" y="227"/>
                    <a:pt x="266" y="226"/>
                  </a:cubicBezTo>
                  <a:cubicBezTo>
                    <a:pt x="266" y="226"/>
                    <a:pt x="266" y="226"/>
                    <a:pt x="266" y="226"/>
                  </a:cubicBezTo>
                  <a:cubicBezTo>
                    <a:pt x="265" y="226"/>
                    <a:pt x="265" y="225"/>
                    <a:pt x="265" y="225"/>
                  </a:cubicBezTo>
                  <a:cubicBezTo>
                    <a:pt x="265" y="225"/>
                    <a:pt x="265" y="225"/>
                    <a:pt x="265" y="225"/>
                  </a:cubicBezTo>
                  <a:cubicBezTo>
                    <a:pt x="262" y="222"/>
                    <a:pt x="259" y="219"/>
                    <a:pt x="257" y="217"/>
                  </a:cubicBezTo>
                  <a:cubicBezTo>
                    <a:pt x="262" y="208"/>
                    <a:pt x="264" y="203"/>
                    <a:pt x="266" y="200"/>
                  </a:cubicBezTo>
                  <a:cubicBezTo>
                    <a:pt x="268" y="199"/>
                    <a:pt x="268" y="199"/>
                    <a:pt x="270" y="198"/>
                  </a:cubicBezTo>
                  <a:close/>
                  <a:moveTo>
                    <a:pt x="267" y="192"/>
                  </a:moveTo>
                  <a:cubicBezTo>
                    <a:pt x="267" y="192"/>
                    <a:pt x="267" y="192"/>
                    <a:pt x="266" y="192"/>
                  </a:cubicBezTo>
                  <a:cubicBezTo>
                    <a:pt x="267" y="190"/>
                    <a:pt x="267" y="189"/>
                    <a:pt x="267" y="187"/>
                  </a:cubicBezTo>
                  <a:cubicBezTo>
                    <a:pt x="270" y="182"/>
                    <a:pt x="272" y="177"/>
                    <a:pt x="273" y="172"/>
                  </a:cubicBezTo>
                  <a:cubicBezTo>
                    <a:pt x="275" y="172"/>
                    <a:pt x="276" y="171"/>
                    <a:pt x="278" y="171"/>
                  </a:cubicBezTo>
                  <a:cubicBezTo>
                    <a:pt x="275" y="178"/>
                    <a:pt x="272" y="184"/>
                    <a:pt x="270" y="191"/>
                  </a:cubicBezTo>
                  <a:cubicBezTo>
                    <a:pt x="269" y="191"/>
                    <a:pt x="268" y="191"/>
                    <a:pt x="267" y="192"/>
                  </a:cubicBezTo>
                  <a:close/>
                  <a:moveTo>
                    <a:pt x="267" y="175"/>
                  </a:moveTo>
                  <a:cubicBezTo>
                    <a:pt x="267" y="174"/>
                    <a:pt x="268" y="174"/>
                    <a:pt x="268" y="174"/>
                  </a:cubicBezTo>
                  <a:cubicBezTo>
                    <a:pt x="268" y="174"/>
                    <a:pt x="269" y="173"/>
                    <a:pt x="269" y="173"/>
                  </a:cubicBezTo>
                  <a:cubicBezTo>
                    <a:pt x="269" y="175"/>
                    <a:pt x="268" y="177"/>
                    <a:pt x="267" y="179"/>
                  </a:cubicBezTo>
                  <a:cubicBezTo>
                    <a:pt x="267" y="177"/>
                    <a:pt x="267" y="176"/>
                    <a:pt x="267" y="175"/>
                  </a:cubicBezTo>
                  <a:close/>
                  <a:moveTo>
                    <a:pt x="274" y="191"/>
                  </a:moveTo>
                  <a:cubicBezTo>
                    <a:pt x="276" y="184"/>
                    <a:pt x="279" y="177"/>
                    <a:pt x="282" y="171"/>
                  </a:cubicBezTo>
                  <a:cubicBezTo>
                    <a:pt x="282" y="171"/>
                    <a:pt x="283" y="171"/>
                    <a:pt x="283" y="171"/>
                  </a:cubicBezTo>
                  <a:cubicBezTo>
                    <a:pt x="283" y="178"/>
                    <a:pt x="282" y="184"/>
                    <a:pt x="281" y="191"/>
                  </a:cubicBezTo>
                  <a:cubicBezTo>
                    <a:pt x="279" y="191"/>
                    <a:pt x="277" y="191"/>
                    <a:pt x="276" y="191"/>
                  </a:cubicBezTo>
                  <a:cubicBezTo>
                    <a:pt x="275" y="191"/>
                    <a:pt x="274" y="191"/>
                    <a:pt x="274" y="191"/>
                  </a:cubicBezTo>
                  <a:close/>
                  <a:moveTo>
                    <a:pt x="249" y="80"/>
                  </a:moveTo>
                  <a:cubicBezTo>
                    <a:pt x="252" y="77"/>
                    <a:pt x="255" y="74"/>
                    <a:pt x="258" y="71"/>
                  </a:cubicBezTo>
                  <a:cubicBezTo>
                    <a:pt x="258" y="74"/>
                    <a:pt x="258" y="76"/>
                    <a:pt x="258" y="79"/>
                  </a:cubicBezTo>
                  <a:cubicBezTo>
                    <a:pt x="258" y="81"/>
                    <a:pt x="258" y="83"/>
                    <a:pt x="258" y="84"/>
                  </a:cubicBezTo>
                  <a:cubicBezTo>
                    <a:pt x="257" y="85"/>
                    <a:pt x="255" y="87"/>
                    <a:pt x="254" y="88"/>
                  </a:cubicBezTo>
                  <a:cubicBezTo>
                    <a:pt x="253" y="85"/>
                    <a:pt x="251" y="82"/>
                    <a:pt x="249" y="80"/>
                  </a:cubicBezTo>
                  <a:close/>
                  <a:moveTo>
                    <a:pt x="35" y="71"/>
                  </a:moveTo>
                  <a:cubicBezTo>
                    <a:pt x="36" y="71"/>
                    <a:pt x="37" y="72"/>
                    <a:pt x="37" y="73"/>
                  </a:cubicBezTo>
                  <a:cubicBezTo>
                    <a:pt x="36" y="73"/>
                    <a:pt x="36" y="74"/>
                    <a:pt x="35" y="75"/>
                  </a:cubicBezTo>
                  <a:cubicBezTo>
                    <a:pt x="35" y="74"/>
                    <a:pt x="35" y="72"/>
                    <a:pt x="35" y="71"/>
                  </a:cubicBezTo>
                  <a:close/>
                  <a:moveTo>
                    <a:pt x="33" y="86"/>
                  </a:moveTo>
                  <a:cubicBezTo>
                    <a:pt x="34" y="84"/>
                    <a:pt x="34" y="82"/>
                    <a:pt x="34" y="81"/>
                  </a:cubicBezTo>
                  <a:cubicBezTo>
                    <a:pt x="36" y="79"/>
                    <a:pt x="38" y="77"/>
                    <a:pt x="40" y="75"/>
                  </a:cubicBezTo>
                  <a:cubicBezTo>
                    <a:pt x="40" y="75"/>
                    <a:pt x="41" y="76"/>
                    <a:pt x="41" y="76"/>
                  </a:cubicBezTo>
                  <a:cubicBezTo>
                    <a:pt x="39" y="80"/>
                    <a:pt x="36" y="83"/>
                    <a:pt x="33" y="86"/>
                  </a:cubicBezTo>
                  <a:close/>
                  <a:moveTo>
                    <a:pt x="35" y="89"/>
                  </a:moveTo>
                  <a:cubicBezTo>
                    <a:pt x="38" y="86"/>
                    <a:pt x="41" y="82"/>
                    <a:pt x="44" y="79"/>
                  </a:cubicBezTo>
                  <a:cubicBezTo>
                    <a:pt x="44" y="79"/>
                    <a:pt x="44" y="80"/>
                    <a:pt x="45" y="80"/>
                  </a:cubicBezTo>
                  <a:cubicBezTo>
                    <a:pt x="42" y="84"/>
                    <a:pt x="40" y="88"/>
                    <a:pt x="38" y="92"/>
                  </a:cubicBezTo>
                  <a:cubicBezTo>
                    <a:pt x="37" y="91"/>
                    <a:pt x="36" y="90"/>
                    <a:pt x="35" y="89"/>
                  </a:cubicBezTo>
                  <a:close/>
                  <a:moveTo>
                    <a:pt x="35" y="122"/>
                  </a:moveTo>
                  <a:cubicBezTo>
                    <a:pt x="36" y="115"/>
                    <a:pt x="38" y="107"/>
                    <a:pt x="41" y="101"/>
                  </a:cubicBezTo>
                  <a:cubicBezTo>
                    <a:pt x="42" y="100"/>
                    <a:pt x="42" y="100"/>
                    <a:pt x="42" y="99"/>
                  </a:cubicBezTo>
                  <a:cubicBezTo>
                    <a:pt x="45" y="93"/>
                    <a:pt x="48" y="87"/>
                    <a:pt x="52" y="81"/>
                  </a:cubicBezTo>
                  <a:cubicBezTo>
                    <a:pt x="53" y="80"/>
                    <a:pt x="52" y="78"/>
                    <a:pt x="51" y="77"/>
                  </a:cubicBezTo>
                  <a:cubicBezTo>
                    <a:pt x="46" y="72"/>
                    <a:pt x="41" y="67"/>
                    <a:pt x="37" y="62"/>
                  </a:cubicBezTo>
                  <a:cubicBezTo>
                    <a:pt x="45" y="52"/>
                    <a:pt x="54" y="42"/>
                    <a:pt x="65" y="34"/>
                  </a:cubicBezTo>
                  <a:cubicBezTo>
                    <a:pt x="70" y="39"/>
                    <a:pt x="75" y="44"/>
                    <a:pt x="80" y="49"/>
                  </a:cubicBezTo>
                  <a:cubicBezTo>
                    <a:pt x="81" y="50"/>
                    <a:pt x="82" y="50"/>
                    <a:pt x="84" y="49"/>
                  </a:cubicBezTo>
                  <a:cubicBezTo>
                    <a:pt x="96" y="41"/>
                    <a:pt x="110" y="36"/>
                    <a:pt x="124" y="33"/>
                  </a:cubicBezTo>
                  <a:cubicBezTo>
                    <a:pt x="126" y="32"/>
                    <a:pt x="127" y="31"/>
                    <a:pt x="127" y="29"/>
                  </a:cubicBezTo>
                  <a:cubicBezTo>
                    <a:pt x="127" y="22"/>
                    <a:pt x="127" y="15"/>
                    <a:pt x="127" y="8"/>
                  </a:cubicBezTo>
                  <a:cubicBezTo>
                    <a:pt x="134" y="7"/>
                    <a:pt x="140" y="7"/>
                    <a:pt x="147" y="7"/>
                  </a:cubicBezTo>
                  <a:cubicBezTo>
                    <a:pt x="154" y="7"/>
                    <a:pt x="160" y="7"/>
                    <a:pt x="167" y="8"/>
                  </a:cubicBezTo>
                  <a:cubicBezTo>
                    <a:pt x="167" y="15"/>
                    <a:pt x="167" y="22"/>
                    <a:pt x="167" y="29"/>
                  </a:cubicBezTo>
                  <a:cubicBezTo>
                    <a:pt x="167" y="31"/>
                    <a:pt x="168" y="32"/>
                    <a:pt x="170" y="33"/>
                  </a:cubicBezTo>
                  <a:cubicBezTo>
                    <a:pt x="184" y="36"/>
                    <a:pt x="198" y="41"/>
                    <a:pt x="210" y="49"/>
                  </a:cubicBezTo>
                  <a:cubicBezTo>
                    <a:pt x="212" y="50"/>
                    <a:pt x="213" y="50"/>
                    <a:pt x="214" y="49"/>
                  </a:cubicBezTo>
                  <a:cubicBezTo>
                    <a:pt x="220" y="44"/>
                    <a:pt x="225" y="39"/>
                    <a:pt x="230" y="34"/>
                  </a:cubicBezTo>
                  <a:cubicBezTo>
                    <a:pt x="231" y="35"/>
                    <a:pt x="232" y="36"/>
                    <a:pt x="234" y="38"/>
                  </a:cubicBezTo>
                  <a:cubicBezTo>
                    <a:pt x="238" y="41"/>
                    <a:pt x="242" y="45"/>
                    <a:pt x="245" y="48"/>
                  </a:cubicBezTo>
                  <a:cubicBezTo>
                    <a:pt x="248" y="52"/>
                    <a:pt x="251" y="54"/>
                    <a:pt x="252" y="55"/>
                  </a:cubicBezTo>
                  <a:cubicBezTo>
                    <a:pt x="254" y="57"/>
                    <a:pt x="255" y="59"/>
                    <a:pt x="257" y="61"/>
                  </a:cubicBezTo>
                  <a:cubicBezTo>
                    <a:pt x="257" y="62"/>
                    <a:pt x="257" y="62"/>
                    <a:pt x="258" y="62"/>
                  </a:cubicBezTo>
                  <a:cubicBezTo>
                    <a:pt x="253" y="67"/>
                    <a:pt x="248" y="72"/>
                    <a:pt x="243" y="77"/>
                  </a:cubicBezTo>
                  <a:cubicBezTo>
                    <a:pt x="242" y="78"/>
                    <a:pt x="241" y="80"/>
                    <a:pt x="242" y="81"/>
                  </a:cubicBezTo>
                  <a:cubicBezTo>
                    <a:pt x="251" y="94"/>
                    <a:pt x="256" y="107"/>
                    <a:pt x="259" y="122"/>
                  </a:cubicBezTo>
                  <a:cubicBezTo>
                    <a:pt x="260" y="124"/>
                    <a:pt x="261" y="125"/>
                    <a:pt x="263" y="125"/>
                  </a:cubicBezTo>
                  <a:cubicBezTo>
                    <a:pt x="270" y="125"/>
                    <a:pt x="277" y="125"/>
                    <a:pt x="284" y="125"/>
                  </a:cubicBezTo>
                  <a:cubicBezTo>
                    <a:pt x="285" y="131"/>
                    <a:pt x="285" y="138"/>
                    <a:pt x="285" y="145"/>
                  </a:cubicBezTo>
                  <a:cubicBezTo>
                    <a:pt x="285" y="152"/>
                    <a:pt x="285" y="158"/>
                    <a:pt x="284" y="164"/>
                  </a:cubicBezTo>
                  <a:cubicBezTo>
                    <a:pt x="283" y="164"/>
                    <a:pt x="282" y="164"/>
                    <a:pt x="281" y="164"/>
                  </a:cubicBezTo>
                  <a:cubicBezTo>
                    <a:pt x="274" y="164"/>
                    <a:pt x="269" y="166"/>
                    <a:pt x="264" y="168"/>
                  </a:cubicBezTo>
                  <a:cubicBezTo>
                    <a:pt x="261" y="170"/>
                    <a:pt x="259" y="173"/>
                    <a:pt x="257" y="176"/>
                  </a:cubicBezTo>
                  <a:cubicBezTo>
                    <a:pt x="253" y="184"/>
                    <a:pt x="251" y="195"/>
                    <a:pt x="243" y="208"/>
                  </a:cubicBezTo>
                  <a:cubicBezTo>
                    <a:pt x="242" y="210"/>
                    <a:pt x="242" y="211"/>
                    <a:pt x="243" y="213"/>
                  </a:cubicBezTo>
                  <a:cubicBezTo>
                    <a:pt x="248" y="217"/>
                    <a:pt x="253" y="222"/>
                    <a:pt x="258" y="227"/>
                  </a:cubicBezTo>
                  <a:cubicBezTo>
                    <a:pt x="250" y="238"/>
                    <a:pt x="241" y="248"/>
                    <a:pt x="230" y="256"/>
                  </a:cubicBezTo>
                  <a:cubicBezTo>
                    <a:pt x="225" y="251"/>
                    <a:pt x="220" y="246"/>
                    <a:pt x="215" y="241"/>
                  </a:cubicBezTo>
                  <a:cubicBezTo>
                    <a:pt x="214" y="240"/>
                    <a:pt x="212" y="240"/>
                    <a:pt x="211" y="240"/>
                  </a:cubicBezTo>
                  <a:cubicBezTo>
                    <a:pt x="198" y="249"/>
                    <a:pt x="185" y="255"/>
                    <a:pt x="170" y="258"/>
                  </a:cubicBezTo>
                  <a:cubicBezTo>
                    <a:pt x="168" y="258"/>
                    <a:pt x="167" y="259"/>
                    <a:pt x="167" y="261"/>
                  </a:cubicBezTo>
                  <a:cubicBezTo>
                    <a:pt x="167" y="268"/>
                    <a:pt x="167" y="275"/>
                    <a:pt x="167" y="282"/>
                  </a:cubicBezTo>
                  <a:cubicBezTo>
                    <a:pt x="160" y="283"/>
                    <a:pt x="154" y="283"/>
                    <a:pt x="147" y="283"/>
                  </a:cubicBezTo>
                  <a:cubicBezTo>
                    <a:pt x="140" y="283"/>
                    <a:pt x="134" y="283"/>
                    <a:pt x="127" y="282"/>
                  </a:cubicBezTo>
                  <a:cubicBezTo>
                    <a:pt x="127" y="275"/>
                    <a:pt x="127" y="268"/>
                    <a:pt x="127" y="261"/>
                  </a:cubicBezTo>
                  <a:cubicBezTo>
                    <a:pt x="127" y="259"/>
                    <a:pt x="126" y="258"/>
                    <a:pt x="124" y="258"/>
                  </a:cubicBezTo>
                  <a:cubicBezTo>
                    <a:pt x="110" y="255"/>
                    <a:pt x="96" y="249"/>
                    <a:pt x="83" y="240"/>
                  </a:cubicBezTo>
                  <a:cubicBezTo>
                    <a:pt x="82" y="240"/>
                    <a:pt x="80" y="240"/>
                    <a:pt x="79" y="241"/>
                  </a:cubicBezTo>
                  <a:cubicBezTo>
                    <a:pt x="74" y="246"/>
                    <a:pt x="69" y="251"/>
                    <a:pt x="64" y="255"/>
                  </a:cubicBezTo>
                  <a:cubicBezTo>
                    <a:pt x="53" y="247"/>
                    <a:pt x="44" y="238"/>
                    <a:pt x="36" y="227"/>
                  </a:cubicBezTo>
                  <a:cubicBezTo>
                    <a:pt x="41" y="222"/>
                    <a:pt x="46" y="217"/>
                    <a:pt x="51" y="213"/>
                  </a:cubicBezTo>
                  <a:cubicBezTo>
                    <a:pt x="52" y="211"/>
                    <a:pt x="52" y="210"/>
                    <a:pt x="51" y="208"/>
                  </a:cubicBezTo>
                  <a:cubicBezTo>
                    <a:pt x="43" y="196"/>
                    <a:pt x="37" y="182"/>
                    <a:pt x="34" y="167"/>
                  </a:cubicBezTo>
                  <a:cubicBezTo>
                    <a:pt x="34" y="166"/>
                    <a:pt x="33" y="165"/>
                    <a:pt x="31" y="165"/>
                  </a:cubicBezTo>
                  <a:cubicBezTo>
                    <a:pt x="24" y="165"/>
                    <a:pt x="17" y="165"/>
                    <a:pt x="10" y="165"/>
                  </a:cubicBezTo>
                  <a:cubicBezTo>
                    <a:pt x="9" y="158"/>
                    <a:pt x="9" y="152"/>
                    <a:pt x="9" y="145"/>
                  </a:cubicBezTo>
                  <a:cubicBezTo>
                    <a:pt x="9" y="138"/>
                    <a:pt x="9" y="131"/>
                    <a:pt x="10" y="125"/>
                  </a:cubicBezTo>
                  <a:cubicBezTo>
                    <a:pt x="17" y="125"/>
                    <a:pt x="24" y="125"/>
                    <a:pt x="31" y="125"/>
                  </a:cubicBezTo>
                  <a:cubicBezTo>
                    <a:pt x="33" y="125"/>
                    <a:pt x="34" y="124"/>
                    <a:pt x="35" y="122"/>
                  </a:cubicBezTo>
                  <a:close/>
                  <a:moveTo>
                    <a:pt x="257" y="252"/>
                  </a:moveTo>
                  <a:cubicBezTo>
                    <a:pt x="254" y="255"/>
                    <a:pt x="252" y="258"/>
                    <a:pt x="249" y="261"/>
                  </a:cubicBezTo>
                  <a:cubicBezTo>
                    <a:pt x="251" y="255"/>
                    <a:pt x="253" y="248"/>
                    <a:pt x="255" y="241"/>
                  </a:cubicBezTo>
                  <a:cubicBezTo>
                    <a:pt x="256" y="240"/>
                    <a:pt x="257" y="239"/>
                    <a:pt x="258" y="238"/>
                  </a:cubicBezTo>
                  <a:cubicBezTo>
                    <a:pt x="258" y="243"/>
                    <a:pt x="257" y="247"/>
                    <a:pt x="257" y="252"/>
                  </a:cubicBezTo>
                  <a:close/>
                  <a:moveTo>
                    <a:pt x="236" y="274"/>
                  </a:moveTo>
                  <a:cubicBezTo>
                    <a:pt x="239" y="267"/>
                    <a:pt x="241" y="260"/>
                    <a:pt x="244" y="253"/>
                  </a:cubicBezTo>
                  <a:cubicBezTo>
                    <a:pt x="246" y="251"/>
                    <a:pt x="248" y="249"/>
                    <a:pt x="250" y="247"/>
                  </a:cubicBezTo>
                  <a:cubicBezTo>
                    <a:pt x="248" y="254"/>
                    <a:pt x="246" y="260"/>
                    <a:pt x="244" y="267"/>
                  </a:cubicBezTo>
                  <a:cubicBezTo>
                    <a:pt x="242" y="270"/>
                    <a:pt x="239" y="272"/>
                    <a:pt x="236" y="274"/>
                  </a:cubicBezTo>
                  <a:close/>
                  <a:moveTo>
                    <a:pt x="215" y="270"/>
                  </a:moveTo>
                  <a:cubicBezTo>
                    <a:pt x="218" y="266"/>
                    <a:pt x="220" y="262"/>
                    <a:pt x="222" y="257"/>
                  </a:cubicBezTo>
                  <a:cubicBezTo>
                    <a:pt x="222" y="258"/>
                    <a:pt x="223" y="258"/>
                    <a:pt x="224" y="259"/>
                  </a:cubicBezTo>
                  <a:cubicBezTo>
                    <a:pt x="224" y="259"/>
                    <a:pt x="224" y="259"/>
                    <a:pt x="224" y="259"/>
                  </a:cubicBezTo>
                  <a:cubicBezTo>
                    <a:pt x="222" y="264"/>
                    <a:pt x="219" y="268"/>
                    <a:pt x="217" y="272"/>
                  </a:cubicBezTo>
                  <a:cubicBezTo>
                    <a:pt x="217" y="272"/>
                    <a:pt x="216" y="271"/>
                    <a:pt x="215" y="270"/>
                  </a:cubicBezTo>
                  <a:close/>
                  <a:moveTo>
                    <a:pt x="174" y="281"/>
                  </a:moveTo>
                  <a:cubicBezTo>
                    <a:pt x="174" y="279"/>
                    <a:pt x="174" y="277"/>
                    <a:pt x="174" y="275"/>
                  </a:cubicBezTo>
                  <a:cubicBezTo>
                    <a:pt x="177" y="271"/>
                    <a:pt x="180" y="266"/>
                    <a:pt x="182" y="261"/>
                  </a:cubicBezTo>
                  <a:cubicBezTo>
                    <a:pt x="184" y="261"/>
                    <a:pt x="185" y="260"/>
                    <a:pt x="187" y="260"/>
                  </a:cubicBezTo>
                  <a:cubicBezTo>
                    <a:pt x="183" y="267"/>
                    <a:pt x="180" y="274"/>
                    <a:pt x="176" y="281"/>
                  </a:cubicBezTo>
                  <a:cubicBezTo>
                    <a:pt x="175" y="281"/>
                    <a:pt x="175" y="281"/>
                    <a:pt x="174" y="281"/>
                  </a:cubicBezTo>
                  <a:close/>
                  <a:moveTo>
                    <a:pt x="164" y="308"/>
                  </a:moveTo>
                  <a:cubicBezTo>
                    <a:pt x="163" y="308"/>
                    <a:pt x="162" y="308"/>
                    <a:pt x="160" y="309"/>
                  </a:cubicBezTo>
                  <a:cubicBezTo>
                    <a:pt x="162" y="304"/>
                    <a:pt x="164" y="299"/>
                    <a:pt x="166" y="294"/>
                  </a:cubicBezTo>
                  <a:cubicBezTo>
                    <a:pt x="166" y="299"/>
                    <a:pt x="165" y="304"/>
                    <a:pt x="164" y="308"/>
                  </a:cubicBezTo>
                  <a:close/>
                  <a:moveTo>
                    <a:pt x="165" y="289"/>
                  </a:moveTo>
                  <a:cubicBezTo>
                    <a:pt x="162" y="295"/>
                    <a:pt x="159" y="302"/>
                    <a:pt x="156" y="309"/>
                  </a:cubicBezTo>
                  <a:cubicBezTo>
                    <a:pt x="154" y="309"/>
                    <a:pt x="152" y="309"/>
                    <a:pt x="150" y="309"/>
                  </a:cubicBezTo>
                  <a:cubicBezTo>
                    <a:pt x="152" y="303"/>
                    <a:pt x="155" y="296"/>
                    <a:pt x="158" y="290"/>
                  </a:cubicBezTo>
                  <a:cubicBezTo>
                    <a:pt x="160" y="289"/>
                    <a:pt x="163" y="289"/>
                    <a:pt x="165" y="289"/>
                  </a:cubicBezTo>
                  <a:close/>
                  <a:moveTo>
                    <a:pt x="174" y="264"/>
                  </a:moveTo>
                  <a:cubicBezTo>
                    <a:pt x="175" y="263"/>
                    <a:pt x="176" y="263"/>
                    <a:pt x="178" y="263"/>
                  </a:cubicBezTo>
                  <a:cubicBezTo>
                    <a:pt x="176" y="265"/>
                    <a:pt x="175" y="267"/>
                    <a:pt x="174" y="269"/>
                  </a:cubicBezTo>
                  <a:cubicBezTo>
                    <a:pt x="174" y="267"/>
                    <a:pt x="174" y="265"/>
                    <a:pt x="174" y="264"/>
                  </a:cubicBezTo>
                  <a:close/>
                  <a:moveTo>
                    <a:pt x="192" y="258"/>
                  </a:moveTo>
                  <a:cubicBezTo>
                    <a:pt x="194" y="257"/>
                    <a:pt x="197" y="256"/>
                    <a:pt x="199" y="255"/>
                  </a:cubicBezTo>
                  <a:cubicBezTo>
                    <a:pt x="196" y="262"/>
                    <a:pt x="193" y="269"/>
                    <a:pt x="191" y="276"/>
                  </a:cubicBezTo>
                  <a:cubicBezTo>
                    <a:pt x="187" y="278"/>
                    <a:pt x="184" y="279"/>
                    <a:pt x="181" y="280"/>
                  </a:cubicBezTo>
                  <a:cubicBezTo>
                    <a:pt x="184" y="272"/>
                    <a:pt x="188" y="265"/>
                    <a:pt x="192" y="258"/>
                  </a:cubicBezTo>
                  <a:close/>
                  <a:moveTo>
                    <a:pt x="203" y="253"/>
                  </a:moveTo>
                  <a:cubicBezTo>
                    <a:pt x="205" y="252"/>
                    <a:pt x="207" y="251"/>
                    <a:pt x="209" y="250"/>
                  </a:cubicBezTo>
                  <a:cubicBezTo>
                    <a:pt x="206" y="257"/>
                    <a:pt x="203" y="264"/>
                    <a:pt x="200" y="272"/>
                  </a:cubicBezTo>
                  <a:cubicBezTo>
                    <a:pt x="198" y="273"/>
                    <a:pt x="197" y="274"/>
                    <a:pt x="195" y="274"/>
                  </a:cubicBezTo>
                  <a:cubicBezTo>
                    <a:pt x="198" y="267"/>
                    <a:pt x="201" y="260"/>
                    <a:pt x="203" y="253"/>
                  </a:cubicBezTo>
                  <a:close/>
                  <a:moveTo>
                    <a:pt x="215" y="251"/>
                  </a:moveTo>
                  <a:cubicBezTo>
                    <a:pt x="217" y="252"/>
                    <a:pt x="218" y="253"/>
                    <a:pt x="219" y="254"/>
                  </a:cubicBezTo>
                  <a:cubicBezTo>
                    <a:pt x="218" y="258"/>
                    <a:pt x="216" y="262"/>
                    <a:pt x="214" y="266"/>
                  </a:cubicBezTo>
                  <a:cubicBezTo>
                    <a:pt x="214" y="261"/>
                    <a:pt x="215" y="256"/>
                    <a:pt x="215" y="251"/>
                  </a:cubicBezTo>
                  <a:close/>
                  <a:moveTo>
                    <a:pt x="208" y="261"/>
                  </a:moveTo>
                  <a:cubicBezTo>
                    <a:pt x="207" y="263"/>
                    <a:pt x="207" y="265"/>
                    <a:pt x="207" y="267"/>
                  </a:cubicBezTo>
                  <a:cubicBezTo>
                    <a:pt x="206" y="268"/>
                    <a:pt x="205" y="269"/>
                    <a:pt x="205" y="269"/>
                  </a:cubicBezTo>
                  <a:cubicBezTo>
                    <a:pt x="206" y="266"/>
                    <a:pt x="207" y="264"/>
                    <a:pt x="208" y="261"/>
                  </a:cubicBezTo>
                  <a:close/>
                  <a:moveTo>
                    <a:pt x="224" y="266"/>
                  </a:moveTo>
                  <a:cubicBezTo>
                    <a:pt x="224" y="270"/>
                    <a:pt x="223" y="274"/>
                    <a:pt x="223" y="278"/>
                  </a:cubicBezTo>
                  <a:cubicBezTo>
                    <a:pt x="222" y="277"/>
                    <a:pt x="221" y="276"/>
                    <a:pt x="220" y="275"/>
                  </a:cubicBezTo>
                  <a:cubicBezTo>
                    <a:pt x="221" y="272"/>
                    <a:pt x="223" y="269"/>
                    <a:pt x="224" y="266"/>
                  </a:cubicBezTo>
                  <a:close/>
                  <a:moveTo>
                    <a:pt x="232" y="263"/>
                  </a:moveTo>
                  <a:cubicBezTo>
                    <a:pt x="234" y="261"/>
                    <a:pt x="236" y="259"/>
                    <a:pt x="239" y="257"/>
                  </a:cubicBezTo>
                  <a:cubicBezTo>
                    <a:pt x="236" y="264"/>
                    <a:pt x="234" y="271"/>
                    <a:pt x="231" y="279"/>
                  </a:cubicBezTo>
                  <a:cubicBezTo>
                    <a:pt x="231" y="279"/>
                    <a:pt x="230" y="279"/>
                    <a:pt x="230" y="280"/>
                  </a:cubicBezTo>
                  <a:cubicBezTo>
                    <a:pt x="230" y="274"/>
                    <a:pt x="231" y="268"/>
                    <a:pt x="232" y="263"/>
                  </a:cubicBezTo>
                  <a:close/>
                  <a:moveTo>
                    <a:pt x="106" y="280"/>
                  </a:moveTo>
                  <a:cubicBezTo>
                    <a:pt x="104" y="279"/>
                    <a:pt x="102" y="279"/>
                    <a:pt x="100" y="278"/>
                  </a:cubicBezTo>
                  <a:cubicBezTo>
                    <a:pt x="104" y="272"/>
                    <a:pt x="108" y="267"/>
                    <a:pt x="113" y="262"/>
                  </a:cubicBezTo>
                  <a:cubicBezTo>
                    <a:pt x="115" y="262"/>
                    <a:pt x="117" y="263"/>
                    <a:pt x="119" y="263"/>
                  </a:cubicBezTo>
                  <a:cubicBezTo>
                    <a:pt x="115" y="269"/>
                    <a:pt x="110" y="274"/>
                    <a:pt x="106" y="280"/>
                  </a:cubicBezTo>
                  <a:close/>
                  <a:moveTo>
                    <a:pt x="92" y="274"/>
                  </a:moveTo>
                  <a:cubicBezTo>
                    <a:pt x="96" y="269"/>
                    <a:pt x="101" y="264"/>
                    <a:pt x="105" y="259"/>
                  </a:cubicBezTo>
                  <a:cubicBezTo>
                    <a:pt x="107" y="260"/>
                    <a:pt x="108" y="260"/>
                    <a:pt x="110" y="261"/>
                  </a:cubicBezTo>
                  <a:cubicBezTo>
                    <a:pt x="105" y="266"/>
                    <a:pt x="101" y="271"/>
                    <a:pt x="97" y="276"/>
                  </a:cubicBezTo>
                  <a:cubicBezTo>
                    <a:pt x="95" y="276"/>
                    <a:pt x="94" y="275"/>
                    <a:pt x="92" y="274"/>
                  </a:cubicBezTo>
                  <a:close/>
                  <a:moveTo>
                    <a:pt x="86" y="270"/>
                  </a:moveTo>
                  <a:cubicBezTo>
                    <a:pt x="89" y="265"/>
                    <a:pt x="93" y="261"/>
                    <a:pt x="97" y="256"/>
                  </a:cubicBezTo>
                  <a:cubicBezTo>
                    <a:pt x="97" y="256"/>
                    <a:pt x="97" y="256"/>
                    <a:pt x="97" y="256"/>
                  </a:cubicBezTo>
                  <a:cubicBezTo>
                    <a:pt x="98" y="256"/>
                    <a:pt x="100" y="257"/>
                    <a:pt x="102" y="258"/>
                  </a:cubicBezTo>
                  <a:cubicBezTo>
                    <a:pt x="97" y="262"/>
                    <a:pt x="93" y="267"/>
                    <a:pt x="89" y="272"/>
                  </a:cubicBezTo>
                  <a:cubicBezTo>
                    <a:pt x="88" y="272"/>
                    <a:pt x="87" y="271"/>
                    <a:pt x="86" y="270"/>
                  </a:cubicBezTo>
                  <a:close/>
                  <a:moveTo>
                    <a:pt x="87" y="251"/>
                  </a:moveTo>
                  <a:cubicBezTo>
                    <a:pt x="86" y="252"/>
                    <a:pt x="85" y="253"/>
                    <a:pt x="84" y="255"/>
                  </a:cubicBezTo>
                  <a:cubicBezTo>
                    <a:pt x="84" y="253"/>
                    <a:pt x="84" y="251"/>
                    <a:pt x="84" y="249"/>
                  </a:cubicBezTo>
                  <a:cubicBezTo>
                    <a:pt x="85" y="249"/>
                    <a:pt x="86" y="250"/>
                    <a:pt x="87" y="251"/>
                  </a:cubicBezTo>
                  <a:close/>
                  <a:moveTo>
                    <a:pt x="83" y="268"/>
                  </a:moveTo>
                  <a:cubicBezTo>
                    <a:pt x="83" y="266"/>
                    <a:pt x="83" y="263"/>
                    <a:pt x="83" y="261"/>
                  </a:cubicBezTo>
                  <a:cubicBezTo>
                    <a:pt x="85" y="258"/>
                    <a:pt x="88" y="255"/>
                    <a:pt x="90" y="252"/>
                  </a:cubicBezTo>
                  <a:cubicBezTo>
                    <a:pt x="91" y="253"/>
                    <a:pt x="92" y="253"/>
                    <a:pt x="94" y="254"/>
                  </a:cubicBezTo>
                  <a:cubicBezTo>
                    <a:pt x="90" y="259"/>
                    <a:pt x="87" y="264"/>
                    <a:pt x="83" y="268"/>
                  </a:cubicBezTo>
                  <a:close/>
                  <a:moveTo>
                    <a:pt x="134" y="289"/>
                  </a:moveTo>
                  <a:cubicBezTo>
                    <a:pt x="132" y="295"/>
                    <a:pt x="129" y="300"/>
                    <a:pt x="127" y="306"/>
                  </a:cubicBezTo>
                  <a:cubicBezTo>
                    <a:pt x="127" y="300"/>
                    <a:pt x="127" y="295"/>
                    <a:pt x="128" y="289"/>
                  </a:cubicBezTo>
                  <a:cubicBezTo>
                    <a:pt x="130" y="289"/>
                    <a:pt x="132" y="289"/>
                    <a:pt x="134" y="289"/>
                  </a:cubicBezTo>
                  <a:close/>
                  <a:moveTo>
                    <a:pt x="138" y="290"/>
                  </a:moveTo>
                  <a:cubicBezTo>
                    <a:pt x="140" y="290"/>
                    <a:pt x="142" y="290"/>
                    <a:pt x="143" y="290"/>
                  </a:cubicBezTo>
                  <a:cubicBezTo>
                    <a:pt x="141" y="296"/>
                    <a:pt x="138" y="303"/>
                    <a:pt x="136" y="309"/>
                  </a:cubicBezTo>
                  <a:cubicBezTo>
                    <a:pt x="134" y="309"/>
                    <a:pt x="131" y="309"/>
                    <a:pt x="129" y="309"/>
                  </a:cubicBezTo>
                  <a:cubicBezTo>
                    <a:pt x="132" y="302"/>
                    <a:pt x="135" y="296"/>
                    <a:pt x="138" y="290"/>
                  </a:cubicBezTo>
                  <a:close/>
                  <a:moveTo>
                    <a:pt x="60" y="261"/>
                  </a:moveTo>
                  <a:cubicBezTo>
                    <a:pt x="60" y="267"/>
                    <a:pt x="58" y="272"/>
                    <a:pt x="57" y="279"/>
                  </a:cubicBezTo>
                  <a:cubicBezTo>
                    <a:pt x="56" y="277"/>
                    <a:pt x="54" y="276"/>
                    <a:pt x="53" y="275"/>
                  </a:cubicBezTo>
                  <a:cubicBezTo>
                    <a:pt x="55" y="270"/>
                    <a:pt x="58" y="266"/>
                    <a:pt x="60" y="261"/>
                  </a:cubicBezTo>
                  <a:close/>
                  <a:moveTo>
                    <a:pt x="37" y="258"/>
                  </a:moveTo>
                  <a:cubicBezTo>
                    <a:pt x="39" y="254"/>
                    <a:pt x="41" y="250"/>
                    <a:pt x="44" y="247"/>
                  </a:cubicBezTo>
                  <a:cubicBezTo>
                    <a:pt x="45" y="248"/>
                    <a:pt x="46" y="248"/>
                    <a:pt x="46" y="249"/>
                  </a:cubicBezTo>
                  <a:cubicBezTo>
                    <a:pt x="44" y="253"/>
                    <a:pt x="41" y="257"/>
                    <a:pt x="39" y="260"/>
                  </a:cubicBezTo>
                  <a:cubicBezTo>
                    <a:pt x="38" y="260"/>
                    <a:pt x="37" y="259"/>
                    <a:pt x="37" y="258"/>
                  </a:cubicBezTo>
                  <a:close/>
                  <a:moveTo>
                    <a:pt x="7" y="171"/>
                  </a:moveTo>
                  <a:cubicBezTo>
                    <a:pt x="7" y="171"/>
                    <a:pt x="7" y="171"/>
                    <a:pt x="7" y="171"/>
                  </a:cubicBezTo>
                  <a:cubicBezTo>
                    <a:pt x="9" y="171"/>
                    <a:pt x="10" y="171"/>
                    <a:pt x="12" y="171"/>
                  </a:cubicBezTo>
                  <a:cubicBezTo>
                    <a:pt x="10" y="175"/>
                    <a:pt x="9" y="179"/>
                    <a:pt x="7" y="183"/>
                  </a:cubicBezTo>
                  <a:cubicBezTo>
                    <a:pt x="7" y="179"/>
                    <a:pt x="7" y="175"/>
                    <a:pt x="7" y="171"/>
                  </a:cubicBezTo>
                  <a:close/>
                  <a:moveTo>
                    <a:pt x="7" y="190"/>
                  </a:moveTo>
                  <a:cubicBezTo>
                    <a:pt x="10" y="184"/>
                    <a:pt x="13" y="177"/>
                    <a:pt x="15" y="171"/>
                  </a:cubicBezTo>
                  <a:cubicBezTo>
                    <a:pt x="18" y="171"/>
                    <a:pt x="20" y="171"/>
                    <a:pt x="23" y="171"/>
                  </a:cubicBezTo>
                  <a:cubicBezTo>
                    <a:pt x="20" y="178"/>
                    <a:pt x="17" y="184"/>
                    <a:pt x="15" y="191"/>
                  </a:cubicBezTo>
                  <a:cubicBezTo>
                    <a:pt x="12" y="191"/>
                    <a:pt x="10" y="191"/>
                    <a:pt x="8" y="191"/>
                  </a:cubicBezTo>
                  <a:cubicBezTo>
                    <a:pt x="8" y="191"/>
                    <a:pt x="8" y="190"/>
                    <a:pt x="7" y="190"/>
                  </a:cubicBezTo>
                  <a:close/>
                  <a:moveTo>
                    <a:pt x="26" y="172"/>
                  </a:moveTo>
                  <a:cubicBezTo>
                    <a:pt x="26" y="175"/>
                    <a:pt x="26" y="179"/>
                    <a:pt x="26" y="182"/>
                  </a:cubicBezTo>
                  <a:cubicBezTo>
                    <a:pt x="25" y="185"/>
                    <a:pt x="24" y="188"/>
                    <a:pt x="23" y="191"/>
                  </a:cubicBezTo>
                  <a:cubicBezTo>
                    <a:pt x="21" y="191"/>
                    <a:pt x="20" y="191"/>
                    <a:pt x="18" y="191"/>
                  </a:cubicBezTo>
                  <a:cubicBezTo>
                    <a:pt x="21" y="184"/>
                    <a:pt x="23" y="178"/>
                    <a:pt x="26" y="172"/>
                  </a:cubicBezTo>
                  <a:close/>
                  <a:moveTo>
                    <a:pt x="32" y="195"/>
                  </a:moveTo>
                  <a:cubicBezTo>
                    <a:pt x="32" y="192"/>
                    <a:pt x="32" y="189"/>
                    <a:pt x="33" y="185"/>
                  </a:cubicBezTo>
                  <a:cubicBezTo>
                    <a:pt x="33" y="188"/>
                    <a:pt x="34" y="190"/>
                    <a:pt x="35" y="192"/>
                  </a:cubicBezTo>
                  <a:cubicBezTo>
                    <a:pt x="34" y="194"/>
                    <a:pt x="34" y="196"/>
                    <a:pt x="33" y="199"/>
                  </a:cubicBezTo>
                  <a:cubicBezTo>
                    <a:pt x="33" y="198"/>
                    <a:pt x="32" y="196"/>
                    <a:pt x="32" y="195"/>
                  </a:cubicBezTo>
                  <a:close/>
                  <a:moveTo>
                    <a:pt x="37" y="197"/>
                  </a:moveTo>
                  <a:cubicBezTo>
                    <a:pt x="38" y="199"/>
                    <a:pt x="39" y="201"/>
                    <a:pt x="40" y="203"/>
                  </a:cubicBezTo>
                  <a:cubicBezTo>
                    <a:pt x="39" y="206"/>
                    <a:pt x="38" y="209"/>
                    <a:pt x="37" y="212"/>
                  </a:cubicBezTo>
                  <a:cubicBezTo>
                    <a:pt x="36" y="210"/>
                    <a:pt x="35" y="207"/>
                    <a:pt x="35" y="205"/>
                  </a:cubicBezTo>
                  <a:cubicBezTo>
                    <a:pt x="36" y="202"/>
                    <a:pt x="36" y="199"/>
                    <a:pt x="37" y="197"/>
                  </a:cubicBezTo>
                  <a:close/>
                  <a:moveTo>
                    <a:pt x="44" y="210"/>
                  </a:moveTo>
                  <a:cubicBezTo>
                    <a:pt x="43" y="211"/>
                    <a:pt x="42" y="212"/>
                    <a:pt x="41" y="213"/>
                  </a:cubicBezTo>
                  <a:cubicBezTo>
                    <a:pt x="41" y="211"/>
                    <a:pt x="42" y="209"/>
                    <a:pt x="43" y="207"/>
                  </a:cubicBezTo>
                  <a:cubicBezTo>
                    <a:pt x="43" y="208"/>
                    <a:pt x="44" y="209"/>
                    <a:pt x="44" y="210"/>
                  </a:cubicBezTo>
                  <a:close/>
                  <a:moveTo>
                    <a:pt x="34" y="236"/>
                  </a:moveTo>
                  <a:cubicBezTo>
                    <a:pt x="35" y="237"/>
                    <a:pt x="36" y="238"/>
                    <a:pt x="37" y="239"/>
                  </a:cubicBezTo>
                  <a:cubicBezTo>
                    <a:pt x="36" y="241"/>
                    <a:pt x="35" y="243"/>
                    <a:pt x="34" y="245"/>
                  </a:cubicBezTo>
                  <a:cubicBezTo>
                    <a:pt x="34" y="242"/>
                    <a:pt x="34" y="239"/>
                    <a:pt x="34" y="236"/>
                  </a:cubicBezTo>
                  <a:close/>
                  <a:moveTo>
                    <a:pt x="33" y="253"/>
                  </a:moveTo>
                  <a:cubicBezTo>
                    <a:pt x="35" y="249"/>
                    <a:pt x="37" y="246"/>
                    <a:pt x="39" y="242"/>
                  </a:cubicBezTo>
                  <a:cubicBezTo>
                    <a:pt x="40" y="243"/>
                    <a:pt x="41" y="243"/>
                    <a:pt x="41" y="244"/>
                  </a:cubicBezTo>
                  <a:cubicBezTo>
                    <a:pt x="39" y="248"/>
                    <a:pt x="37" y="251"/>
                    <a:pt x="34" y="255"/>
                  </a:cubicBezTo>
                  <a:cubicBezTo>
                    <a:pt x="34" y="254"/>
                    <a:pt x="33" y="254"/>
                    <a:pt x="33" y="253"/>
                  </a:cubicBezTo>
                  <a:close/>
                  <a:moveTo>
                    <a:pt x="41" y="263"/>
                  </a:moveTo>
                  <a:cubicBezTo>
                    <a:pt x="44" y="259"/>
                    <a:pt x="46" y="255"/>
                    <a:pt x="49" y="252"/>
                  </a:cubicBezTo>
                  <a:cubicBezTo>
                    <a:pt x="50" y="252"/>
                    <a:pt x="51" y="253"/>
                    <a:pt x="51" y="254"/>
                  </a:cubicBezTo>
                  <a:cubicBezTo>
                    <a:pt x="49" y="258"/>
                    <a:pt x="46" y="262"/>
                    <a:pt x="44" y="266"/>
                  </a:cubicBezTo>
                  <a:cubicBezTo>
                    <a:pt x="43" y="265"/>
                    <a:pt x="42" y="264"/>
                    <a:pt x="41" y="263"/>
                  </a:cubicBezTo>
                  <a:close/>
                  <a:moveTo>
                    <a:pt x="46" y="269"/>
                  </a:moveTo>
                  <a:cubicBezTo>
                    <a:pt x="49" y="265"/>
                    <a:pt x="51" y="260"/>
                    <a:pt x="54" y="256"/>
                  </a:cubicBezTo>
                  <a:cubicBezTo>
                    <a:pt x="55" y="257"/>
                    <a:pt x="56" y="258"/>
                    <a:pt x="58" y="259"/>
                  </a:cubicBezTo>
                  <a:cubicBezTo>
                    <a:pt x="55" y="263"/>
                    <a:pt x="53" y="268"/>
                    <a:pt x="50" y="272"/>
                  </a:cubicBezTo>
                  <a:cubicBezTo>
                    <a:pt x="49" y="271"/>
                    <a:pt x="48" y="270"/>
                    <a:pt x="46" y="269"/>
                  </a:cubicBezTo>
                  <a:close/>
                  <a:moveTo>
                    <a:pt x="64" y="279"/>
                  </a:moveTo>
                  <a:cubicBezTo>
                    <a:pt x="65" y="274"/>
                    <a:pt x="66" y="269"/>
                    <a:pt x="67" y="262"/>
                  </a:cubicBezTo>
                  <a:cubicBezTo>
                    <a:pt x="70" y="259"/>
                    <a:pt x="74" y="256"/>
                    <a:pt x="77" y="252"/>
                  </a:cubicBezTo>
                  <a:cubicBezTo>
                    <a:pt x="77" y="257"/>
                    <a:pt x="76" y="262"/>
                    <a:pt x="76" y="268"/>
                  </a:cubicBezTo>
                  <a:cubicBezTo>
                    <a:pt x="72" y="272"/>
                    <a:pt x="68" y="275"/>
                    <a:pt x="64" y="279"/>
                  </a:cubicBezTo>
                  <a:close/>
                  <a:moveTo>
                    <a:pt x="118" y="283"/>
                  </a:moveTo>
                  <a:cubicBezTo>
                    <a:pt x="115" y="283"/>
                    <a:pt x="112" y="282"/>
                    <a:pt x="109" y="281"/>
                  </a:cubicBezTo>
                  <a:cubicBezTo>
                    <a:pt x="113" y="276"/>
                    <a:pt x="117" y="272"/>
                    <a:pt x="120" y="267"/>
                  </a:cubicBezTo>
                  <a:cubicBezTo>
                    <a:pt x="120" y="273"/>
                    <a:pt x="120" y="279"/>
                    <a:pt x="120" y="285"/>
                  </a:cubicBezTo>
                  <a:cubicBezTo>
                    <a:pt x="120" y="286"/>
                    <a:pt x="121" y="286"/>
                    <a:pt x="121" y="287"/>
                  </a:cubicBezTo>
                  <a:cubicBezTo>
                    <a:pt x="121" y="288"/>
                    <a:pt x="121" y="289"/>
                    <a:pt x="121" y="289"/>
                  </a:cubicBezTo>
                  <a:cubicBezTo>
                    <a:pt x="121" y="288"/>
                    <a:pt x="121" y="287"/>
                    <a:pt x="121" y="286"/>
                  </a:cubicBezTo>
                  <a:cubicBezTo>
                    <a:pt x="120" y="285"/>
                    <a:pt x="119" y="284"/>
                    <a:pt x="118" y="283"/>
                  </a:cubicBezTo>
                  <a:close/>
                  <a:moveTo>
                    <a:pt x="139" y="309"/>
                  </a:moveTo>
                  <a:cubicBezTo>
                    <a:pt x="142" y="303"/>
                    <a:pt x="144" y="296"/>
                    <a:pt x="147" y="290"/>
                  </a:cubicBezTo>
                  <a:cubicBezTo>
                    <a:pt x="149" y="290"/>
                    <a:pt x="152" y="290"/>
                    <a:pt x="154" y="290"/>
                  </a:cubicBezTo>
                  <a:cubicBezTo>
                    <a:pt x="151" y="296"/>
                    <a:pt x="149" y="303"/>
                    <a:pt x="147" y="309"/>
                  </a:cubicBezTo>
                  <a:cubicBezTo>
                    <a:pt x="147" y="309"/>
                    <a:pt x="146" y="309"/>
                    <a:pt x="146" y="310"/>
                  </a:cubicBezTo>
                  <a:cubicBezTo>
                    <a:pt x="146" y="310"/>
                    <a:pt x="145" y="310"/>
                    <a:pt x="144" y="310"/>
                  </a:cubicBezTo>
                  <a:cubicBezTo>
                    <a:pt x="143" y="310"/>
                    <a:pt x="141" y="310"/>
                    <a:pt x="139" y="309"/>
                  </a:cubicBezTo>
                  <a:close/>
                  <a:moveTo>
                    <a:pt x="250" y="210"/>
                  </a:moveTo>
                  <a:cubicBezTo>
                    <a:pt x="255" y="201"/>
                    <a:pt x="258" y="193"/>
                    <a:pt x="260" y="187"/>
                  </a:cubicBezTo>
                  <a:cubicBezTo>
                    <a:pt x="260" y="190"/>
                    <a:pt x="260" y="194"/>
                    <a:pt x="259" y="197"/>
                  </a:cubicBezTo>
                  <a:cubicBezTo>
                    <a:pt x="259" y="198"/>
                    <a:pt x="259" y="198"/>
                    <a:pt x="260" y="199"/>
                  </a:cubicBezTo>
                  <a:cubicBezTo>
                    <a:pt x="257" y="202"/>
                    <a:pt x="255" y="206"/>
                    <a:pt x="252" y="212"/>
                  </a:cubicBezTo>
                  <a:cubicBezTo>
                    <a:pt x="251" y="211"/>
                    <a:pt x="251" y="210"/>
                    <a:pt x="250" y="2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p>
          </p:txBody>
        </p:sp>
      </p:grpSp>
      <p:grpSp>
        <p:nvGrpSpPr>
          <p:cNvPr id="62" name="Group 4"/>
          <p:cNvGrpSpPr>
            <a:grpSpLocks noChangeAspect="1"/>
          </p:cNvGrpSpPr>
          <p:nvPr/>
        </p:nvGrpSpPr>
        <p:grpSpPr bwMode="auto">
          <a:xfrm>
            <a:off x="12001870" y="-65997"/>
            <a:ext cx="1622804" cy="1754987"/>
            <a:chOff x="3173" y="1433"/>
            <a:chExt cx="1596" cy="1726"/>
          </a:xfrm>
          <a:solidFill>
            <a:srgbClr val="262626"/>
          </a:solidFill>
        </p:grpSpPr>
        <p:sp>
          <p:nvSpPr>
            <p:cNvPr id="63" name="Freeform 5"/>
            <p:cNvSpPr>
              <a:spLocks noEditPoints="1"/>
            </p:cNvSpPr>
            <p:nvPr/>
          </p:nvSpPr>
          <p:spPr bwMode="auto">
            <a:xfrm>
              <a:off x="3479" y="1728"/>
              <a:ext cx="995" cy="994"/>
            </a:xfrm>
            <a:custGeom>
              <a:avLst/>
              <a:gdLst>
                <a:gd name="T0" fmla="*/ 149 w 182"/>
                <a:gd name="T1" fmla="*/ 161 h 182"/>
                <a:gd name="T2" fmla="*/ 150 w 182"/>
                <a:gd name="T3" fmla="*/ 160 h 182"/>
                <a:gd name="T4" fmla="*/ 159 w 182"/>
                <a:gd name="T5" fmla="*/ 152 h 182"/>
                <a:gd name="T6" fmla="*/ 160 w 182"/>
                <a:gd name="T7" fmla="*/ 150 h 182"/>
                <a:gd name="T8" fmla="*/ 182 w 182"/>
                <a:gd name="T9" fmla="*/ 94 h 182"/>
                <a:gd name="T10" fmla="*/ 88 w 182"/>
                <a:gd name="T11" fmla="*/ 0 h 182"/>
                <a:gd name="T12" fmla="*/ 0 w 182"/>
                <a:gd name="T13" fmla="*/ 88 h 182"/>
                <a:gd name="T14" fmla="*/ 94 w 182"/>
                <a:gd name="T15" fmla="*/ 182 h 182"/>
                <a:gd name="T16" fmla="*/ 7 w 182"/>
                <a:gd name="T17" fmla="*/ 91 h 182"/>
                <a:gd name="T18" fmla="*/ 29 w 182"/>
                <a:gd name="T19" fmla="*/ 58 h 182"/>
                <a:gd name="T20" fmla="*/ 143 w 182"/>
                <a:gd name="T21" fmla="*/ 58 h 182"/>
                <a:gd name="T22" fmla="*/ 172 w 182"/>
                <a:gd name="T23" fmla="*/ 114 h 182"/>
                <a:gd name="T24" fmla="*/ 150 w 182"/>
                <a:gd name="T25" fmla="*/ 151 h 182"/>
                <a:gd name="T26" fmla="*/ 34 w 182"/>
                <a:gd name="T27" fmla="*/ 148 h 182"/>
                <a:gd name="T28" fmla="*/ 11 w 182"/>
                <a:gd name="T29" fmla="*/ 66 h 182"/>
                <a:gd name="T30" fmla="*/ 35 w 182"/>
                <a:gd name="T31" fmla="*/ 28 h 182"/>
                <a:gd name="T32" fmla="*/ 19 w 182"/>
                <a:gd name="T33" fmla="*/ 59 h 182"/>
                <a:gd name="T34" fmla="*/ 10 w 182"/>
                <a:gd name="T35" fmla="*/ 67 h 182"/>
                <a:gd name="T36" fmla="*/ 38 w 182"/>
                <a:gd name="T37" fmla="*/ 41 h 182"/>
                <a:gd name="T38" fmla="*/ 27 w 182"/>
                <a:gd name="T39" fmla="*/ 51 h 182"/>
                <a:gd name="T40" fmla="*/ 59 w 182"/>
                <a:gd name="T41" fmla="*/ 13 h 182"/>
                <a:gd name="T42" fmla="*/ 51 w 182"/>
                <a:gd name="T43" fmla="*/ 33 h 182"/>
                <a:gd name="T44" fmla="*/ 45 w 182"/>
                <a:gd name="T45" fmla="*/ 37 h 182"/>
                <a:gd name="T46" fmla="*/ 70 w 182"/>
                <a:gd name="T47" fmla="*/ 9 h 182"/>
                <a:gd name="T48" fmla="*/ 64 w 182"/>
                <a:gd name="T49" fmla="*/ 30 h 182"/>
                <a:gd name="T50" fmla="*/ 75 w 182"/>
                <a:gd name="T51" fmla="*/ 8 h 182"/>
                <a:gd name="T52" fmla="*/ 88 w 182"/>
                <a:gd name="T53" fmla="*/ 7 h 182"/>
                <a:gd name="T54" fmla="*/ 79 w 182"/>
                <a:gd name="T55" fmla="*/ 27 h 182"/>
                <a:gd name="T56" fmla="*/ 85 w 182"/>
                <a:gd name="T57" fmla="*/ 7 h 182"/>
                <a:gd name="T58" fmla="*/ 104 w 182"/>
                <a:gd name="T59" fmla="*/ 9 h 182"/>
                <a:gd name="T60" fmla="*/ 90 w 182"/>
                <a:gd name="T61" fmla="*/ 27 h 182"/>
                <a:gd name="T62" fmla="*/ 85 w 182"/>
                <a:gd name="T63" fmla="*/ 27 h 182"/>
                <a:gd name="T64" fmla="*/ 98 w 182"/>
                <a:gd name="T65" fmla="*/ 8 h 182"/>
                <a:gd name="T66" fmla="*/ 116 w 182"/>
                <a:gd name="T67" fmla="*/ 13 h 182"/>
                <a:gd name="T68" fmla="*/ 94 w 182"/>
                <a:gd name="T69" fmla="*/ 27 h 182"/>
                <a:gd name="T70" fmla="*/ 108 w 182"/>
                <a:gd name="T71" fmla="*/ 10 h 182"/>
                <a:gd name="T72" fmla="*/ 124 w 182"/>
                <a:gd name="T73" fmla="*/ 16 h 182"/>
                <a:gd name="T74" fmla="*/ 106 w 182"/>
                <a:gd name="T75" fmla="*/ 30 h 182"/>
                <a:gd name="T76" fmla="*/ 124 w 182"/>
                <a:gd name="T77" fmla="*/ 16 h 182"/>
                <a:gd name="T78" fmla="*/ 132 w 182"/>
                <a:gd name="T79" fmla="*/ 41 h 182"/>
                <a:gd name="T80" fmla="*/ 137 w 182"/>
                <a:gd name="T81" fmla="*/ 24 h 182"/>
                <a:gd name="T82" fmla="*/ 148 w 182"/>
                <a:gd name="T83" fmla="*/ 34 h 182"/>
                <a:gd name="T84" fmla="*/ 141 w 182"/>
                <a:gd name="T85" fmla="*/ 47 h 182"/>
                <a:gd name="T86" fmla="*/ 147 w 182"/>
                <a:gd name="T87" fmla="*/ 32 h 182"/>
                <a:gd name="T88" fmla="*/ 158 w 182"/>
                <a:gd name="T89" fmla="*/ 45 h 182"/>
                <a:gd name="T90" fmla="*/ 143 w 182"/>
                <a:gd name="T91" fmla="*/ 49 h 182"/>
                <a:gd name="T92" fmla="*/ 158 w 182"/>
                <a:gd name="T93" fmla="*/ 45 h 182"/>
                <a:gd name="T94" fmla="*/ 152 w 182"/>
                <a:gd name="T95" fmla="*/ 57 h 182"/>
                <a:gd name="T96" fmla="*/ 160 w 182"/>
                <a:gd name="T97" fmla="*/ 47 h 182"/>
                <a:gd name="T98" fmla="*/ 166 w 182"/>
                <a:gd name="T99" fmla="*/ 59 h 182"/>
                <a:gd name="T100" fmla="*/ 155 w 182"/>
                <a:gd name="T101" fmla="*/ 60 h 182"/>
                <a:gd name="T102" fmla="*/ 166 w 182"/>
                <a:gd name="T103" fmla="*/ 59 h 182"/>
                <a:gd name="T104" fmla="*/ 167 w 182"/>
                <a:gd name="T105" fmla="*/ 78 h 182"/>
                <a:gd name="T106" fmla="*/ 171 w 182"/>
                <a:gd name="T107" fmla="*/ 69 h 182"/>
                <a:gd name="T108" fmla="*/ 169 w 182"/>
                <a:gd name="T109" fmla="*/ 66 h 182"/>
                <a:gd name="T110" fmla="*/ 161 w 182"/>
                <a:gd name="T111" fmla="*/ 68 h 182"/>
                <a:gd name="T112" fmla="*/ 169 w 182"/>
                <a:gd name="T113" fmla="*/ 66 h 182"/>
                <a:gd name="T114" fmla="*/ 113 w 182"/>
                <a:gd name="T115" fmla="*/ 32 h 182"/>
                <a:gd name="T116" fmla="*/ 128 w 182"/>
                <a:gd name="T117" fmla="*/ 18 h 182"/>
                <a:gd name="T118" fmla="*/ 120 w 182"/>
                <a:gd name="T119" fmla="*/ 35 h 182"/>
                <a:gd name="T120" fmla="*/ 169 w 182"/>
                <a:gd name="T121" fmla="*/ 81 h 182"/>
                <a:gd name="T122" fmla="*/ 175 w 182"/>
                <a:gd name="T123" fmla="*/ 9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2" h="182">
                  <a:moveTo>
                    <a:pt x="94" y="182"/>
                  </a:moveTo>
                  <a:cubicBezTo>
                    <a:pt x="113" y="182"/>
                    <a:pt x="132" y="175"/>
                    <a:pt x="149" y="161"/>
                  </a:cubicBezTo>
                  <a:cubicBezTo>
                    <a:pt x="150" y="160"/>
                    <a:pt x="150" y="160"/>
                    <a:pt x="150" y="160"/>
                  </a:cubicBezTo>
                  <a:cubicBezTo>
                    <a:pt x="150" y="160"/>
                    <a:pt x="150" y="160"/>
                    <a:pt x="150" y="160"/>
                  </a:cubicBezTo>
                  <a:cubicBezTo>
                    <a:pt x="151" y="159"/>
                    <a:pt x="152" y="158"/>
                    <a:pt x="155" y="155"/>
                  </a:cubicBezTo>
                  <a:cubicBezTo>
                    <a:pt x="157" y="153"/>
                    <a:pt x="158" y="152"/>
                    <a:pt x="159" y="152"/>
                  </a:cubicBezTo>
                  <a:cubicBezTo>
                    <a:pt x="159" y="151"/>
                    <a:pt x="159" y="151"/>
                    <a:pt x="159" y="151"/>
                  </a:cubicBezTo>
                  <a:cubicBezTo>
                    <a:pt x="160" y="150"/>
                    <a:pt x="160" y="150"/>
                    <a:pt x="160" y="150"/>
                  </a:cubicBezTo>
                  <a:cubicBezTo>
                    <a:pt x="160" y="150"/>
                    <a:pt x="160" y="150"/>
                    <a:pt x="160" y="149"/>
                  </a:cubicBezTo>
                  <a:cubicBezTo>
                    <a:pt x="175" y="132"/>
                    <a:pt x="182" y="113"/>
                    <a:pt x="182" y="94"/>
                  </a:cubicBezTo>
                  <a:cubicBezTo>
                    <a:pt x="182" y="70"/>
                    <a:pt x="170" y="46"/>
                    <a:pt x="153" y="29"/>
                  </a:cubicBezTo>
                  <a:cubicBezTo>
                    <a:pt x="136" y="12"/>
                    <a:pt x="112" y="0"/>
                    <a:pt x="88" y="0"/>
                  </a:cubicBezTo>
                  <a:cubicBezTo>
                    <a:pt x="67" y="0"/>
                    <a:pt x="46" y="8"/>
                    <a:pt x="27" y="27"/>
                  </a:cubicBezTo>
                  <a:cubicBezTo>
                    <a:pt x="8" y="46"/>
                    <a:pt x="0" y="67"/>
                    <a:pt x="0" y="88"/>
                  </a:cubicBezTo>
                  <a:cubicBezTo>
                    <a:pt x="0" y="112"/>
                    <a:pt x="12" y="136"/>
                    <a:pt x="29" y="153"/>
                  </a:cubicBezTo>
                  <a:cubicBezTo>
                    <a:pt x="46" y="171"/>
                    <a:pt x="70" y="182"/>
                    <a:pt x="94" y="182"/>
                  </a:cubicBezTo>
                  <a:close/>
                  <a:moveTo>
                    <a:pt x="34" y="148"/>
                  </a:moveTo>
                  <a:cubicBezTo>
                    <a:pt x="18" y="133"/>
                    <a:pt x="8" y="112"/>
                    <a:pt x="7" y="91"/>
                  </a:cubicBezTo>
                  <a:cubicBezTo>
                    <a:pt x="8" y="91"/>
                    <a:pt x="8" y="90"/>
                    <a:pt x="9" y="89"/>
                  </a:cubicBezTo>
                  <a:cubicBezTo>
                    <a:pt x="13" y="79"/>
                    <a:pt x="19" y="68"/>
                    <a:pt x="29" y="58"/>
                  </a:cubicBezTo>
                  <a:cubicBezTo>
                    <a:pt x="47" y="41"/>
                    <a:pt x="66" y="33"/>
                    <a:pt x="85" y="33"/>
                  </a:cubicBezTo>
                  <a:cubicBezTo>
                    <a:pt x="106" y="33"/>
                    <a:pt x="127" y="43"/>
                    <a:pt x="143" y="58"/>
                  </a:cubicBezTo>
                  <a:cubicBezTo>
                    <a:pt x="159" y="72"/>
                    <a:pt x="170" y="93"/>
                    <a:pt x="172" y="114"/>
                  </a:cubicBezTo>
                  <a:cubicBezTo>
                    <a:pt x="172" y="114"/>
                    <a:pt x="172" y="114"/>
                    <a:pt x="172" y="114"/>
                  </a:cubicBezTo>
                  <a:cubicBezTo>
                    <a:pt x="169" y="127"/>
                    <a:pt x="162" y="139"/>
                    <a:pt x="151" y="150"/>
                  </a:cubicBezTo>
                  <a:cubicBezTo>
                    <a:pt x="150" y="150"/>
                    <a:pt x="150" y="150"/>
                    <a:pt x="150" y="151"/>
                  </a:cubicBezTo>
                  <a:cubicBezTo>
                    <a:pt x="132" y="168"/>
                    <a:pt x="113" y="175"/>
                    <a:pt x="94" y="175"/>
                  </a:cubicBezTo>
                  <a:cubicBezTo>
                    <a:pt x="72" y="175"/>
                    <a:pt x="50" y="165"/>
                    <a:pt x="34" y="148"/>
                  </a:cubicBezTo>
                  <a:close/>
                  <a:moveTo>
                    <a:pt x="10" y="67"/>
                  </a:moveTo>
                  <a:cubicBezTo>
                    <a:pt x="10" y="66"/>
                    <a:pt x="11" y="66"/>
                    <a:pt x="11" y="66"/>
                  </a:cubicBezTo>
                  <a:cubicBezTo>
                    <a:pt x="17" y="57"/>
                    <a:pt x="23" y="47"/>
                    <a:pt x="29" y="38"/>
                  </a:cubicBezTo>
                  <a:cubicBezTo>
                    <a:pt x="31" y="35"/>
                    <a:pt x="33" y="32"/>
                    <a:pt x="35" y="28"/>
                  </a:cubicBezTo>
                  <a:cubicBezTo>
                    <a:pt x="37" y="27"/>
                    <a:pt x="38" y="26"/>
                    <a:pt x="39" y="25"/>
                  </a:cubicBezTo>
                  <a:cubicBezTo>
                    <a:pt x="32" y="36"/>
                    <a:pt x="25" y="47"/>
                    <a:pt x="19" y="59"/>
                  </a:cubicBezTo>
                  <a:cubicBezTo>
                    <a:pt x="15" y="64"/>
                    <a:pt x="11" y="69"/>
                    <a:pt x="8" y="74"/>
                  </a:cubicBezTo>
                  <a:cubicBezTo>
                    <a:pt x="9" y="72"/>
                    <a:pt x="9" y="69"/>
                    <a:pt x="10" y="67"/>
                  </a:cubicBezTo>
                  <a:close/>
                  <a:moveTo>
                    <a:pt x="59" y="13"/>
                  </a:moveTo>
                  <a:cubicBezTo>
                    <a:pt x="52" y="22"/>
                    <a:pt x="45" y="32"/>
                    <a:pt x="38" y="41"/>
                  </a:cubicBezTo>
                  <a:cubicBezTo>
                    <a:pt x="38" y="42"/>
                    <a:pt x="38" y="42"/>
                    <a:pt x="38" y="42"/>
                  </a:cubicBezTo>
                  <a:cubicBezTo>
                    <a:pt x="34" y="44"/>
                    <a:pt x="31" y="47"/>
                    <a:pt x="27" y="51"/>
                  </a:cubicBezTo>
                  <a:cubicBezTo>
                    <a:pt x="33" y="40"/>
                    <a:pt x="40" y="29"/>
                    <a:pt x="48" y="19"/>
                  </a:cubicBezTo>
                  <a:cubicBezTo>
                    <a:pt x="51" y="17"/>
                    <a:pt x="55" y="15"/>
                    <a:pt x="59" y="13"/>
                  </a:cubicBezTo>
                  <a:close/>
                  <a:moveTo>
                    <a:pt x="70" y="9"/>
                  </a:moveTo>
                  <a:cubicBezTo>
                    <a:pt x="64" y="17"/>
                    <a:pt x="58" y="25"/>
                    <a:pt x="51" y="33"/>
                  </a:cubicBezTo>
                  <a:cubicBezTo>
                    <a:pt x="51" y="34"/>
                    <a:pt x="51" y="34"/>
                    <a:pt x="51" y="34"/>
                  </a:cubicBezTo>
                  <a:cubicBezTo>
                    <a:pt x="49" y="35"/>
                    <a:pt x="47" y="36"/>
                    <a:pt x="45" y="37"/>
                  </a:cubicBezTo>
                  <a:cubicBezTo>
                    <a:pt x="52" y="29"/>
                    <a:pt x="58" y="20"/>
                    <a:pt x="65" y="11"/>
                  </a:cubicBezTo>
                  <a:cubicBezTo>
                    <a:pt x="66" y="10"/>
                    <a:pt x="68" y="10"/>
                    <a:pt x="70" y="9"/>
                  </a:cubicBezTo>
                  <a:close/>
                  <a:moveTo>
                    <a:pt x="81" y="7"/>
                  </a:moveTo>
                  <a:cubicBezTo>
                    <a:pt x="75" y="15"/>
                    <a:pt x="69" y="22"/>
                    <a:pt x="64" y="30"/>
                  </a:cubicBezTo>
                  <a:cubicBezTo>
                    <a:pt x="62" y="30"/>
                    <a:pt x="59" y="31"/>
                    <a:pt x="57" y="32"/>
                  </a:cubicBezTo>
                  <a:cubicBezTo>
                    <a:pt x="63" y="24"/>
                    <a:pt x="69" y="16"/>
                    <a:pt x="75" y="8"/>
                  </a:cubicBezTo>
                  <a:cubicBezTo>
                    <a:pt x="77" y="8"/>
                    <a:pt x="79" y="8"/>
                    <a:pt x="81" y="7"/>
                  </a:cubicBezTo>
                  <a:close/>
                  <a:moveTo>
                    <a:pt x="88" y="7"/>
                  </a:moveTo>
                  <a:cubicBezTo>
                    <a:pt x="90" y="7"/>
                    <a:pt x="92" y="7"/>
                    <a:pt x="94" y="7"/>
                  </a:cubicBezTo>
                  <a:cubicBezTo>
                    <a:pt x="88" y="14"/>
                    <a:pt x="84" y="20"/>
                    <a:pt x="79" y="27"/>
                  </a:cubicBezTo>
                  <a:cubicBezTo>
                    <a:pt x="76" y="27"/>
                    <a:pt x="73" y="28"/>
                    <a:pt x="69" y="28"/>
                  </a:cubicBezTo>
                  <a:cubicBezTo>
                    <a:pt x="74" y="21"/>
                    <a:pt x="80" y="14"/>
                    <a:pt x="85" y="7"/>
                  </a:cubicBezTo>
                  <a:cubicBezTo>
                    <a:pt x="86" y="7"/>
                    <a:pt x="87" y="7"/>
                    <a:pt x="88" y="7"/>
                  </a:cubicBezTo>
                  <a:close/>
                  <a:moveTo>
                    <a:pt x="104" y="9"/>
                  </a:moveTo>
                  <a:cubicBezTo>
                    <a:pt x="103" y="10"/>
                    <a:pt x="102" y="12"/>
                    <a:pt x="100" y="13"/>
                  </a:cubicBezTo>
                  <a:cubicBezTo>
                    <a:pt x="97" y="17"/>
                    <a:pt x="93" y="21"/>
                    <a:pt x="90" y="27"/>
                  </a:cubicBezTo>
                  <a:cubicBezTo>
                    <a:pt x="90" y="27"/>
                    <a:pt x="90" y="27"/>
                    <a:pt x="90" y="27"/>
                  </a:cubicBezTo>
                  <a:cubicBezTo>
                    <a:pt x="89" y="27"/>
                    <a:pt x="87" y="27"/>
                    <a:pt x="85" y="27"/>
                  </a:cubicBezTo>
                  <a:cubicBezTo>
                    <a:pt x="84" y="27"/>
                    <a:pt x="84" y="27"/>
                    <a:pt x="83" y="27"/>
                  </a:cubicBezTo>
                  <a:cubicBezTo>
                    <a:pt x="88" y="20"/>
                    <a:pt x="93" y="14"/>
                    <a:pt x="98" y="8"/>
                  </a:cubicBezTo>
                  <a:cubicBezTo>
                    <a:pt x="100" y="8"/>
                    <a:pt x="102" y="8"/>
                    <a:pt x="104" y="9"/>
                  </a:cubicBezTo>
                  <a:close/>
                  <a:moveTo>
                    <a:pt x="116" y="13"/>
                  </a:moveTo>
                  <a:cubicBezTo>
                    <a:pt x="111" y="18"/>
                    <a:pt x="107" y="23"/>
                    <a:pt x="102" y="29"/>
                  </a:cubicBezTo>
                  <a:cubicBezTo>
                    <a:pt x="100" y="28"/>
                    <a:pt x="97" y="28"/>
                    <a:pt x="94" y="27"/>
                  </a:cubicBezTo>
                  <a:cubicBezTo>
                    <a:pt x="96" y="23"/>
                    <a:pt x="99" y="19"/>
                    <a:pt x="103" y="15"/>
                  </a:cubicBezTo>
                  <a:cubicBezTo>
                    <a:pt x="105" y="14"/>
                    <a:pt x="106" y="12"/>
                    <a:pt x="108" y="10"/>
                  </a:cubicBezTo>
                  <a:cubicBezTo>
                    <a:pt x="111" y="11"/>
                    <a:pt x="113" y="12"/>
                    <a:pt x="116" y="13"/>
                  </a:cubicBezTo>
                  <a:close/>
                  <a:moveTo>
                    <a:pt x="124" y="16"/>
                  </a:moveTo>
                  <a:cubicBezTo>
                    <a:pt x="119" y="21"/>
                    <a:pt x="115" y="26"/>
                    <a:pt x="110" y="31"/>
                  </a:cubicBezTo>
                  <a:cubicBezTo>
                    <a:pt x="109" y="30"/>
                    <a:pt x="107" y="30"/>
                    <a:pt x="106" y="30"/>
                  </a:cubicBezTo>
                  <a:cubicBezTo>
                    <a:pt x="110" y="24"/>
                    <a:pt x="115" y="19"/>
                    <a:pt x="120" y="14"/>
                  </a:cubicBezTo>
                  <a:cubicBezTo>
                    <a:pt x="121" y="15"/>
                    <a:pt x="123" y="16"/>
                    <a:pt x="124" y="16"/>
                  </a:cubicBezTo>
                  <a:close/>
                  <a:moveTo>
                    <a:pt x="144" y="30"/>
                  </a:moveTo>
                  <a:cubicBezTo>
                    <a:pt x="140" y="33"/>
                    <a:pt x="136" y="37"/>
                    <a:pt x="132" y="41"/>
                  </a:cubicBezTo>
                  <a:cubicBezTo>
                    <a:pt x="129" y="39"/>
                    <a:pt x="127" y="38"/>
                    <a:pt x="124" y="36"/>
                  </a:cubicBezTo>
                  <a:cubicBezTo>
                    <a:pt x="128" y="32"/>
                    <a:pt x="133" y="28"/>
                    <a:pt x="137" y="24"/>
                  </a:cubicBezTo>
                  <a:cubicBezTo>
                    <a:pt x="140" y="26"/>
                    <a:pt x="142" y="28"/>
                    <a:pt x="144" y="30"/>
                  </a:cubicBezTo>
                  <a:close/>
                  <a:moveTo>
                    <a:pt x="148" y="34"/>
                  </a:moveTo>
                  <a:cubicBezTo>
                    <a:pt x="150" y="35"/>
                    <a:pt x="151" y="36"/>
                    <a:pt x="152" y="38"/>
                  </a:cubicBezTo>
                  <a:cubicBezTo>
                    <a:pt x="148" y="41"/>
                    <a:pt x="144" y="44"/>
                    <a:pt x="141" y="47"/>
                  </a:cubicBezTo>
                  <a:cubicBezTo>
                    <a:pt x="139" y="45"/>
                    <a:pt x="137" y="44"/>
                    <a:pt x="135" y="43"/>
                  </a:cubicBezTo>
                  <a:cubicBezTo>
                    <a:pt x="139" y="39"/>
                    <a:pt x="143" y="35"/>
                    <a:pt x="147" y="32"/>
                  </a:cubicBezTo>
                  <a:cubicBezTo>
                    <a:pt x="147" y="33"/>
                    <a:pt x="148" y="33"/>
                    <a:pt x="148" y="34"/>
                  </a:cubicBezTo>
                  <a:close/>
                  <a:moveTo>
                    <a:pt x="158" y="45"/>
                  </a:moveTo>
                  <a:cubicBezTo>
                    <a:pt x="154" y="47"/>
                    <a:pt x="151" y="50"/>
                    <a:pt x="148" y="53"/>
                  </a:cubicBezTo>
                  <a:cubicBezTo>
                    <a:pt x="146" y="51"/>
                    <a:pt x="145" y="50"/>
                    <a:pt x="143" y="49"/>
                  </a:cubicBezTo>
                  <a:cubicBezTo>
                    <a:pt x="147" y="46"/>
                    <a:pt x="151" y="43"/>
                    <a:pt x="154" y="40"/>
                  </a:cubicBezTo>
                  <a:cubicBezTo>
                    <a:pt x="155" y="42"/>
                    <a:pt x="156" y="43"/>
                    <a:pt x="158" y="45"/>
                  </a:cubicBezTo>
                  <a:close/>
                  <a:moveTo>
                    <a:pt x="161" y="50"/>
                  </a:moveTo>
                  <a:cubicBezTo>
                    <a:pt x="158" y="52"/>
                    <a:pt x="155" y="55"/>
                    <a:pt x="152" y="57"/>
                  </a:cubicBezTo>
                  <a:cubicBezTo>
                    <a:pt x="152" y="57"/>
                    <a:pt x="151" y="56"/>
                    <a:pt x="150" y="55"/>
                  </a:cubicBezTo>
                  <a:cubicBezTo>
                    <a:pt x="153" y="52"/>
                    <a:pt x="156" y="50"/>
                    <a:pt x="160" y="47"/>
                  </a:cubicBezTo>
                  <a:cubicBezTo>
                    <a:pt x="160" y="48"/>
                    <a:pt x="161" y="49"/>
                    <a:pt x="161" y="50"/>
                  </a:cubicBezTo>
                  <a:close/>
                  <a:moveTo>
                    <a:pt x="166" y="59"/>
                  </a:moveTo>
                  <a:cubicBezTo>
                    <a:pt x="164" y="61"/>
                    <a:pt x="161" y="63"/>
                    <a:pt x="159" y="65"/>
                  </a:cubicBezTo>
                  <a:cubicBezTo>
                    <a:pt x="158" y="63"/>
                    <a:pt x="156" y="62"/>
                    <a:pt x="155" y="60"/>
                  </a:cubicBezTo>
                  <a:cubicBezTo>
                    <a:pt x="157" y="57"/>
                    <a:pt x="160" y="55"/>
                    <a:pt x="163" y="53"/>
                  </a:cubicBezTo>
                  <a:cubicBezTo>
                    <a:pt x="164" y="55"/>
                    <a:pt x="165" y="57"/>
                    <a:pt x="166" y="59"/>
                  </a:cubicBezTo>
                  <a:close/>
                  <a:moveTo>
                    <a:pt x="172" y="74"/>
                  </a:moveTo>
                  <a:cubicBezTo>
                    <a:pt x="170" y="75"/>
                    <a:pt x="169" y="77"/>
                    <a:pt x="167" y="78"/>
                  </a:cubicBezTo>
                  <a:cubicBezTo>
                    <a:pt x="167" y="76"/>
                    <a:pt x="166" y="75"/>
                    <a:pt x="165" y="74"/>
                  </a:cubicBezTo>
                  <a:cubicBezTo>
                    <a:pt x="167" y="72"/>
                    <a:pt x="169" y="71"/>
                    <a:pt x="171" y="69"/>
                  </a:cubicBezTo>
                  <a:cubicBezTo>
                    <a:pt x="171" y="71"/>
                    <a:pt x="172" y="72"/>
                    <a:pt x="172" y="74"/>
                  </a:cubicBezTo>
                  <a:close/>
                  <a:moveTo>
                    <a:pt x="169" y="66"/>
                  </a:moveTo>
                  <a:cubicBezTo>
                    <a:pt x="167" y="68"/>
                    <a:pt x="165" y="69"/>
                    <a:pt x="163" y="71"/>
                  </a:cubicBezTo>
                  <a:cubicBezTo>
                    <a:pt x="163" y="70"/>
                    <a:pt x="162" y="69"/>
                    <a:pt x="161" y="68"/>
                  </a:cubicBezTo>
                  <a:cubicBezTo>
                    <a:pt x="163" y="66"/>
                    <a:pt x="166" y="64"/>
                    <a:pt x="168" y="62"/>
                  </a:cubicBezTo>
                  <a:cubicBezTo>
                    <a:pt x="168" y="63"/>
                    <a:pt x="169" y="64"/>
                    <a:pt x="169" y="66"/>
                  </a:cubicBezTo>
                  <a:close/>
                  <a:moveTo>
                    <a:pt x="120" y="35"/>
                  </a:moveTo>
                  <a:cubicBezTo>
                    <a:pt x="118" y="34"/>
                    <a:pt x="116" y="33"/>
                    <a:pt x="113" y="32"/>
                  </a:cubicBezTo>
                  <a:cubicBezTo>
                    <a:pt x="118" y="28"/>
                    <a:pt x="122" y="23"/>
                    <a:pt x="127" y="19"/>
                  </a:cubicBezTo>
                  <a:cubicBezTo>
                    <a:pt x="127" y="19"/>
                    <a:pt x="127" y="18"/>
                    <a:pt x="128" y="18"/>
                  </a:cubicBezTo>
                  <a:cubicBezTo>
                    <a:pt x="130" y="19"/>
                    <a:pt x="132" y="21"/>
                    <a:pt x="135" y="22"/>
                  </a:cubicBezTo>
                  <a:cubicBezTo>
                    <a:pt x="130" y="26"/>
                    <a:pt x="125" y="31"/>
                    <a:pt x="120" y="35"/>
                  </a:cubicBezTo>
                  <a:close/>
                  <a:moveTo>
                    <a:pt x="175" y="95"/>
                  </a:moveTo>
                  <a:cubicBezTo>
                    <a:pt x="173" y="90"/>
                    <a:pt x="171" y="85"/>
                    <a:pt x="169" y="81"/>
                  </a:cubicBezTo>
                  <a:cubicBezTo>
                    <a:pt x="173" y="77"/>
                    <a:pt x="173" y="77"/>
                    <a:pt x="173" y="77"/>
                  </a:cubicBezTo>
                  <a:cubicBezTo>
                    <a:pt x="174" y="83"/>
                    <a:pt x="175" y="89"/>
                    <a:pt x="175" y="94"/>
                  </a:cubicBezTo>
                  <a:cubicBezTo>
                    <a:pt x="175" y="95"/>
                    <a:pt x="175" y="95"/>
                    <a:pt x="175"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p>
          </p:txBody>
        </p:sp>
        <p:sp>
          <p:nvSpPr>
            <p:cNvPr id="64" name="Freeform 6"/>
            <p:cNvSpPr>
              <a:spLocks noEditPoints="1"/>
            </p:cNvSpPr>
            <p:nvPr/>
          </p:nvSpPr>
          <p:spPr bwMode="auto">
            <a:xfrm>
              <a:off x="3173" y="1433"/>
              <a:ext cx="1596" cy="1726"/>
            </a:xfrm>
            <a:custGeom>
              <a:avLst/>
              <a:gdLst>
                <a:gd name="T0" fmla="*/ 292 w 292"/>
                <a:gd name="T1" fmla="*/ 145 h 316"/>
                <a:gd name="T2" fmla="*/ 265 w 292"/>
                <a:gd name="T3" fmla="*/ 87 h 316"/>
                <a:gd name="T4" fmla="*/ 264 w 292"/>
                <a:gd name="T5" fmla="*/ 60 h 316"/>
                <a:gd name="T6" fmla="*/ 232 w 292"/>
                <a:gd name="T7" fmla="*/ 27 h 316"/>
                <a:gd name="T8" fmla="*/ 174 w 292"/>
                <a:gd name="T9" fmla="*/ 5 h 316"/>
                <a:gd name="T10" fmla="*/ 82 w 292"/>
                <a:gd name="T11" fmla="*/ 42 h 316"/>
                <a:gd name="T12" fmla="*/ 27 w 292"/>
                <a:gd name="T13" fmla="*/ 84 h 316"/>
                <a:gd name="T14" fmla="*/ 35 w 292"/>
                <a:gd name="T15" fmla="*/ 99 h 316"/>
                <a:gd name="T16" fmla="*/ 0 w 292"/>
                <a:gd name="T17" fmla="*/ 167 h 316"/>
                <a:gd name="T18" fmla="*/ 28 w 292"/>
                <a:gd name="T19" fmla="*/ 227 h 316"/>
                <a:gd name="T20" fmla="*/ 58 w 292"/>
                <a:gd name="T21" fmla="*/ 288 h 316"/>
                <a:gd name="T22" fmla="*/ 120 w 292"/>
                <a:gd name="T23" fmla="*/ 314 h 316"/>
                <a:gd name="T24" fmla="*/ 224 w 292"/>
                <a:gd name="T25" fmla="*/ 289 h 316"/>
                <a:gd name="T26" fmla="*/ 266 w 292"/>
                <a:gd name="T27" fmla="*/ 226 h 316"/>
                <a:gd name="T28" fmla="*/ 267 w 292"/>
                <a:gd name="T29" fmla="*/ 192 h 316"/>
                <a:gd name="T30" fmla="*/ 267 w 292"/>
                <a:gd name="T31" fmla="*/ 192 h 316"/>
                <a:gd name="T32" fmla="*/ 274 w 292"/>
                <a:gd name="T33" fmla="*/ 191 h 316"/>
                <a:gd name="T34" fmla="*/ 249 w 292"/>
                <a:gd name="T35" fmla="*/ 80 h 316"/>
                <a:gd name="T36" fmla="*/ 35 w 292"/>
                <a:gd name="T37" fmla="*/ 71 h 316"/>
                <a:gd name="T38" fmla="*/ 40 w 292"/>
                <a:gd name="T39" fmla="*/ 75 h 316"/>
                <a:gd name="T40" fmla="*/ 38 w 292"/>
                <a:gd name="T41" fmla="*/ 92 h 316"/>
                <a:gd name="T42" fmla="*/ 51 w 292"/>
                <a:gd name="T43" fmla="*/ 77 h 316"/>
                <a:gd name="T44" fmla="*/ 127 w 292"/>
                <a:gd name="T45" fmla="*/ 29 h 316"/>
                <a:gd name="T46" fmla="*/ 210 w 292"/>
                <a:gd name="T47" fmla="*/ 49 h 316"/>
                <a:gd name="T48" fmla="*/ 257 w 292"/>
                <a:gd name="T49" fmla="*/ 61 h 316"/>
                <a:gd name="T50" fmla="*/ 284 w 292"/>
                <a:gd name="T51" fmla="*/ 125 h 316"/>
                <a:gd name="T52" fmla="*/ 243 w 292"/>
                <a:gd name="T53" fmla="*/ 208 h 316"/>
                <a:gd name="T54" fmla="*/ 170 w 292"/>
                <a:gd name="T55" fmla="*/ 258 h 316"/>
                <a:gd name="T56" fmla="*/ 124 w 292"/>
                <a:gd name="T57" fmla="*/ 258 h 316"/>
                <a:gd name="T58" fmla="*/ 51 w 292"/>
                <a:gd name="T59" fmla="*/ 208 h 316"/>
                <a:gd name="T60" fmla="*/ 31 w 292"/>
                <a:gd name="T61" fmla="*/ 125 h 316"/>
                <a:gd name="T62" fmla="*/ 257 w 292"/>
                <a:gd name="T63" fmla="*/ 252 h 316"/>
                <a:gd name="T64" fmla="*/ 215 w 292"/>
                <a:gd name="T65" fmla="*/ 270 h 316"/>
                <a:gd name="T66" fmla="*/ 174 w 292"/>
                <a:gd name="T67" fmla="*/ 281 h 316"/>
                <a:gd name="T68" fmla="*/ 164 w 292"/>
                <a:gd name="T69" fmla="*/ 308 h 316"/>
                <a:gd name="T70" fmla="*/ 150 w 292"/>
                <a:gd name="T71" fmla="*/ 309 h 316"/>
                <a:gd name="T72" fmla="*/ 174 w 292"/>
                <a:gd name="T73" fmla="*/ 264 h 316"/>
                <a:gd name="T74" fmla="*/ 203 w 292"/>
                <a:gd name="T75" fmla="*/ 253 h 316"/>
                <a:gd name="T76" fmla="*/ 219 w 292"/>
                <a:gd name="T77" fmla="*/ 254 h 316"/>
                <a:gd name="T78" fmla="*/ 208 w 292"/>
                <a:gd name="T79" fmla="*/ 261 h 316"/>
                <a:gd name="T80" fmla="*/ 239 w 292"/>
                <a:gd name="T81" fmla="*/ 257 h 316"/>
                <a:gd name="T82" fmla="*/ 113 w 292"/>
                <a:gd name="T83" fmla="*/ 262 h 316"/>
                <a:gd name="T84" fmla="*/ 97 w 292"/>
                <a:gd name="T85" fmla="*/ 276 h 316"/>
                <a:gd name="T86" fmla="*/ 89 w 292"/>
                <a:gd name="T87" fmla="*/ 272 h 316"/>
                <a:gd name="T88" fmla="*/ 83 w 292"/>
                <a:gd name="T89" fmla="*/ 268 h 316"/>
                <a:gd name="T90" fmla="*/ 127 w 292"/>
                <a:gd name="T91" fmla="*/ 306 h 316"/>
                <a:gd name="T92" fmla="*/ 129 w 292"/>
                <a:gd name="T93" fmla="*/ 309 h 316"/>
                <a:gd name="T94" fmla="*/ 37 w 292"/>
                <a:gd name="T95" fmla="*/ 258 h 316"/>
                <a:gd name="T96" fmla="*/ 7 w 292"/>
                <a:gd name="T97" fmla="*/ 171 h 316"/>
                <a:gd name="T98" fmla="*/ 23 w 292"/>
                <a:gd name="T99" fmla="*/ 171 h 316"/>
                <a:gd name="T100" fmla="*/ 23 w 292"/>
                <a:gd name="T101" fmla="*/ 191 h 316"/>
                <a:gd name="T102" fmla="*/ 33 w 292"/>
                <a:gd name="T103" fmla="*/ 199 h 316"/>
                <a:gd name="T104" fmla="*/ 37 w 292"/>
                <a:gd name="T105" fmla="*/ 197 h 316"/>
                <a:gd name="T106" fmla="*/ 37 w 292"/>
                <a:gd name="T107" fmla="*/ 239 h 316"/>
                <a:gd name="T108" fmla="*/ 34 w 292"/>
                <a:gd name="T109" fmla="*/ 255 h 316"/>
                <a:gd name="T110" fmla="*/ 41 w 292"/>
                <a:gd name="T111" fmla="*/ 263 h 316"/>
                <a:gd name="T112" fmla="*/ 64 w 292"/>
                <a:gd name="T113" fmla="*/ 279 h 316"/>
                <a:gd name="T114" fmla="*/ 109 w 292"/>
                <a:gd name="T115" fmla="*/ 281 h 316"/>
                <a:gd name="T116" fmla="*/ 118 w 292"/>
                <a:gd name="T117" fmla="*/ 283 h 316"/>
                <a:gd name="T118" fmla="*/ 144 w 292"/>
                <a:gd name="T119" fmla="*/ 310 h 316"/>
                <a:gd name="T120" fmla="*/ 252 w 292"/>
                <a:gd name="T121" fmla="*/ 21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2" h="316">
                  <a:moveTo>
                    <a:pt x="270" y="198"/>
                  </a:moveTo>
                  <a:cubicBezTo>
                    <a:pt x="271" y="198"/>
                    <a:pt x="273" y="197"/>
                    <a:pt x="276" y="197"/>
                  </a:cubicBezTo>
                  <a:cubicBezTo>
                    <a:pt x="278" y="197"/>
                    <a:pt x="280" y="197"/>
                    <a:pt x="284" y="198"/>
                  </a:cubicBezTo>
                  <a:cubicBezTo>
                    <a:pt x="286" y="198"/>
                    <a:pt x="287" y="197"/>
                    <a:pt x="287" y="195"/>
                  </a:cubicBezTo>
                  <a:cubicBezTo>
                    <a:pt x="289" y="185"/>
                    <a:pt x="289" y="178"/>
                    <a:pt x="290" y="168"/>
                  </a:cubicBezTo>
                  <a:cubicBezTo>
                    <a:pt x="291" y="160"/>
                    <a:pt x="292" y="153"/>
                    <a:pt x="292" y="145"/>
                  </a:cubicBezTo>
                  <a:cubicBezTo>
                    <a:pt x="292" y="137"/>
                    <a:pt x="291" y="129"/>
                    <a:pt x="290" y="121"/>
                  </a:cubicBezTo>
                  <a:cubicBezTo>
                    <a:pt x="290" y="119"/>
                    <a:pt x="288" y="118"/>
                    <a:pt x="287" y="118"/>
                  </a:cubicBezTo>
                  <a:cubicBezTo>
                    <a:pt x="279" y="118"/>
                    <a:pt x="272" y="118"/>
                    <a:pt x="265" y="118"/>
                  </a:cubicBezTo>
                  <a:cubicBezTo>
                    <a:pt x="263" y="110"/>
                    <a:pt x="261" y="102"/>
                    <a:pt x="257" y="94"/>
                  </a:cubicBezTo>
                  <a:cubicBezTo>
                    <a:pt x="259" y="93"/>
                    <a:pt x="260" y="91"/>
                    <a:pt x="262" y="90"/>
                  </a:cubicBezTo>
                  <a:cubicBezTo>
                    <a:pt x="264" y="90"/>
                    <a:pt x="265" y="88"/>
                    <a:pt x="265" y="87"/>
                  </a:cubicBezTo>
                  <a:cubicBezTo>
                    <a:pt x="265" y="84"/>
                    <a:pt x="265" y="81"/>
                    <a:pt x="265" y="79"/>
                  </a:cubicBezTo>
                  <a:cubicBezTo>
                    <a:pt x="265" y="75"/>
                    <a:pt x="265" y="71"/>
                    <a:pt x="265" y="67"/>
                  </a:cubicBezTo>
                  <a:cubicBezTo>
                    <a:pt x="265" y="66"/>
                    <a:pt x="265" y="66"/>
                    <a:pt x="265" y="65"/>
                  </a:cubicBezTo>
                  <a:cubicBezTo>
                    <a:pt x="265" y="64"/>
                    <a:pt x="265" y="64"/>
                    <a:pt x="265" y="64"/>
                  </a:cubicBezTo>
                  <a:cubicBezTo>
                    <a:pt x="266" y="63"/>
                    <a:pt x="265" y="61"/>
                    <a:pt x="264" y="60"/>
                  </a:cubicBezTo>
                  <a:cubicBezTo>
                    <a:pt x="264" y="60"/>
                    <a:pt x="264" y="60"/>
                    <a:pt x="264" y="60"/>
                  </a:cubicBezTo>
                  <a:cubicBezTo>
                    <a:pt x="263" y="59"/>
                    <a:pt x="263" y="58"/>
                    <a:pt x="262" y="57"/>
                  </a:cubicBezTo>
                  <a:cubicBezTo>
                    <a:pt x="261" y="55"/>
                    <a:pt x="259" y="53"/>
                    <a:pt x="257" y="51"/>
                  </a:cubicBezTo>
                  <a:cubicBezTo>
                    <a:pt x="256" y="50"/>
                    <a:pt x="255" y="48"/>
                    <a:pt x="252" y="46"/>
                  </a:cubicBezTo>
                  <a:cubicBezTo>
                    <a:pt x="249" y="42"/>
                    <a:pt x="244" y="38"/>
                    <a:pt x="240" y="34"/>
                  </a:cubicBezTo>
                  <a:cubicBezTo>
                    <a:pt x="238" y="32"/>
                    <a:pt x="236" y="30"/>
                    <a:pt x="235" y="29"/>
                  </a:cubicBezTo>
                  <a:cubicBezTo>
                    <a:pt x="234" y="28"/>
                    <a:pt x="233" y="28"/>
                    <a:pt x="232" y="27"/>
                  </a:cubicBezTo>
                  <a:cubicBezTo>
                    <a:pt x="231" y="27"/>
                    <a:pt x="231" y="27"/>
                    <a:pt x="231" y="27"/>
                  </a:cubicBezTo>
                  <a:cubicBezTo>
                    <a:pt x="231" y="26"/>
                    <a:pt x="230" y="26"/>
                    <a:pt x="229" y="26"/>
                  </a:cubicBezTo>
                  <a:cubicBezTo>
                    <a:pt x="229" y="26"/>
                    <a:pt x="227" y="26"/>
                    <a:pt x="227" y="27"/>
                  </a:cubicBezTo>
                  <a:cubicBezTo>
                    <a:pt x="222" y="32"/>
                    <a:pt x="217" y="37"/>
                    <a:pt x="212" y="42"/>
                  </a:cubicBezTo>
                  <a:cubicBezTo>
                    <a:pt x="200" y="35"/>
                    <a:pt x="187" y="30"/>
                    <a:pt x="174" y="27"/>
                  </a:cubicBezTo>
                  <a:cubicBezTo>
                    <a:pt x="174" y="20"/>
                    <a:pt x="174" y="13"/>
                    <a:pt x="174" y="5"/>
                  </a:cubicBezTo>
                  <a:cubicBezTo>
                    <a:pt x="174" y="4"/>
                    <a:pt x="173" y="2"/>
                    <a:pt x="171" y="2"/>
                  </a:cubicBezTo>
                  <a:cubicBezTo>
                    <a:pt x="163" y="1"/>
                    <a:pt x="155" y="0"/>
                    <a:pt x="147" y="0"/>
                  </a:cubicBezTo>
                  <a:cubicBezTo>
                    <a:pt x="139" y="0"/>
                    <a:pt x="131" y="1"/>
                    <a:pt x="123" y="2"/>
                  </a:cubicBezTo>
                  <a:cubicBezTo>
                    <a:pt x="122" y="2"/>
                    <a:pt x="120" y="4"/>
                    <a:pt x="120" y="5"/>
                  </a:cubicBezTo>
                  <a:cubicBezTo>
                    <a:pt x="120" y="13"/>
                    <a:pt x="120" y="20"/>
                    <a:pt x="120" y="27"/>
                  </a:cubicBezTo>
                  <a:cubicBezTo>
                    <a:pt x="107" y="30"/>
                    <a:pt x="94" y="35"/>
                    <a:pt x="82" y="42"/>
                  </a:cubicBezTo>
                  <a:cubicBezTo>
                    <a:pt x="77" y="37"/>
                    <a:pt x="72" y="32"/>
                    <a:pt x="67" y="27"/>
                  </a:cubicBezTo>
                  <a:cubicBezTo>
                    <a:pt x="66" y="26"/>
                    <a:pt x="64" y="26"/>
                    <a:pt x="63" y="27"/>
                  </a:cubicBezTo>
                  <a:cubicBezTo>
                    <a:pt x="50" y="36"/>
                    <a:pt x="39" y="48"/>
                    <a:pt x="29" y="61"/>
                  </a:cubicBezTo>
                  <a:cubicBezTo>
                    <a:pt x="29" y="62"/>
                    <a:pt x="28" y="63"/>
                    <a:pt x="29" y="64"/>
                  </a:cubicBezTo>
                  <a:cubicBezTo>
                    <a:pt x="28" y="71"/>
                    <a:pt x="28" y="77"/>
                    <a:pt x="27" y="83"/>
                  </a:cubicBezTo>
                  <a:cubicBezTo>
                    <a:pt x="27" y="84"/>
                    <a:pt x="27" y="84"/>
                    <a:pt x="27" y="84"/>
                  </a:cubicBezTo>
                  <a:cubicBezTo>
                    <a:pt x="26" y="84"/>
                    <a:pt x="26" y="84"/>
                    <a:pt x="26" y="84"/>
                  </a:cubicBezTo>
                  <a:cubicBezTo>
                    <a:pt x="26" y="85"/>
                    <a:pt x="26" y="85"/>
                    <a:pt x="26" y="85"/>
                  </a:cubicBezTo>
                  <a:cubicBezTo>
                    <a:pt x="26" y="86"/>
                    <a:pt x="26" y="86"/>
                    <a:pt x="26" y="87"/>
                  </a:cubicBezTo>
                  <a:cubicBezTo>
                    <a:pt x="26" y="87"/>
                    <a:pt x="26" y="88"/>
                    <a:pt x="26" y="88"/>
                  </a:cubicBezTo>
                  <a:cubicBezTo>
                    <a:pt x="26" y="89"/>
                    <a:pt x="26" y="91"/>
                    <a:pt x="27" y="91"/>
                  </a:cubicBezTo>
                  <a:cubicBezTo>
                    <a:pt x="30" y="94"/>
                    <a:pt x="32" y="96"/>
                    <a:pt x="35" y="99"/>
                  </a:cubicBezTo>
                  <a:cubicBezTo>
                    <a:pt x="32" y="105"/>
                    <a:pt x="30" y="111"/>
                    <a:pt x="29" y="118"/>
                  </a:cubicBezTo>
                  <a:cubicBezTo>
                    <a:pt x="22" y="118"/>
                    <a:pt x="15" y="118"/>
                    <a:pt x="7" y="118"/>
                  </a:cubicBezTo>
                  <a:cubicBezTo>
                    <a:pt x="6" y="118"/>
                    <a:pt x="4" y="119"/>
                    <a:pt x="4" y="121"/>
                  </a:cubicBezTo>
                  <a:cubicBezTo>
                    <a:pt x="4" y="122"/>
                    <a:pt x="4" y="123"/>
                    <a:pt x="4" y="125"/>
                  </a:cubicBezTo>
                  <a:cubicBezTo>
                    <a:pt x="3" y="125"/>
                    <a:pt x="2" y="126"/>
                    <a:pt x="2" y="127"/>
                  </a:cubicBezTo>
                  <a:cubicBezTo>
                    <a:pt x="1" y="136"/>
                    <a:pt x="0" y="153"/>
                    <a:pt x="0" y="167"/>
                  </a:cubicBezTo>
                  <a:cubicBezTo>
                    <a:pt x="0" y="178"/>
                    <a:pt x="0" y="188"/>
                    <a:pt x="1" y="195"/>
                  </a:cubicBezTo>
                  <a:cubicBezTo>
                    <a:pt x="2" y="196"/>
                    <a:pt x="3" y="198"/>
                    <a:pt x="5" y="198"/>
                  </a:cubicBezTo>
                  <a:cubicBezTo>
                    <a:pt x="12" y="198"/>
                    <a:pt x="19" y="198"/>
                    <a:pt x="26" y="198"/>
                  </a:cubicBezTo>
                  <a:cubicBezTo>
                    <a:pt x="28" y="206"/>
                    <a:pt x="30" y="213"/>
                    <a:pt x="33" y="221"/>
                  </a:cubicBezTo>
                  <a:cubicBezTo>
                    <a:pt x="32" y="222"/>
                    <a:pt x="31" y="223"/>
                    <a:pt x="30" y="224"/>
                  </a:cubicBezTo>
                  <a:cubicBezTo>
                    <a:pt x="29" y="225"/>
                    <a:pt x="28" y="226"/>
                    <a:pt x="28" y="227"/>
                  </a:cubicBezTo>
                  <a:cubicBezTo>
                    <a:pt x="28" y="228"/>
                    <a:pt x="28" y="228"/>
                    <a:pt x="28" y="228"/>
                  </a:cubicBezTo>
                  <a:cubicBezTo>
                    <a:pt x="28" y="236"/>
                    <a:pt x="27" y="245"/>
                    <a:pt x="26" y="253"/>
                  </a:cubicBezTo>
                  <a:cubicBezTo>
                    <a:pt x="26" y="253"/>
                    <a:pt x="26" y="254"/>
                    <a:pt x="25" y="254"/>
                  </a:cubicBezTo>
                  <a:cubicBezTo>
                    <a:pt x="25" y="256"/>
                    <a:pt x="26" y="258"/>
                    <a:pt x="28" y="258"/>
                  </a:cubicBezTo>
                  <a:cubicBezTo>
                    <a:pt x="28" y="258"/>
                    <a:pt x="28" y="258"/>
                    <a:pt x="28" y="258"/>
                  </a:cubicBezTo>
                  <a:cubicBezTo>
                    <a:pt x="37" y="270"/>
                    <a:pt x="47" y="279"/>
                    <a:pt x="58" y="288"/>
                  </a:cubicBezTo>
                  <a:cubicBezTo>
                    <a:pt x="58" y="289"/>
                    <a:pt x="59" y="289"/>
                    <a:pt x="60" y="289"/>
                  </a:cubicBezTo>
                  <a:cubicBezTo>
                    <a:pt x="62" y="290"/>
                    <a:pt x="63" y="290"/>
                    <a:pt x="64" y="289"/>
                  </a:cubicBezTo>
                  <a:cubicBezTo>
                    <a:pt x="69" y="284"/>
                    <a:pt x="74" y="279"/>
                    <a:pt x="79" y="274"/>
                  </a:cubicBezTo>
                  <a:cubicBezTo>
                    <a:pt x="91" y="281"/>
                    <a:pt x="101" y="286"/>
                    <a:pt x="114" y="289"/>
                  </a:cubicBezTo>
                  <a:cubicBezTo>
                    <a:pt x="115" y="297"/>
                    <a:pt x="116" y="302"/>
                    <a:pt x="118" y="312"/>
                  </a:cubicBezTo>
                  <a:cubicBezTo>
                    <a:pt x="118" y="313"/>
                    <a:pt x="119" y="314"/>
                    <a:pt x="120" y="314"/>
                  </a:cubicBezTo>
                  <a:cubicBezTo>
                    <a:pt x="128" y="316"/>
                    <a:pt x="136" y="316"/>
                    <a:pt x="144" y="316"/>
                  </a:cubicBezTo>
                  <a:cubicBezTo>
                    <a:pt x="152" y="316"/>
                    <a:pt x="160" y="316"/>
                    <a:pt x="168" y="314"/>
                  </a:cubicBezTo>
                  <a:cubicBezTo>
                    <a:pt x="170" y="314"/>
                    <a:pt x="171" y="313"/>
                    <a:pt x="171" y="311"/>
                  </a:cubicBezTo>
                  <a:cubicBezTo>
                    <a:pt x="171" y="305"/>
                    <a:pt x="173" y="297"/>
                    <a:pt x="174" y="288"/>
                  </a:cubicBezTo>
                  <a:cubicBezTo>
                    <a:pt x="187" y="285"/>
                    <a:pt x="198" y="281"/>
                    <a:pt x="210" y="274"/>
                  </a:cubicBezTo>
                  <a:cubicBezTo>
                    <a:pt x="215" y="279"/>
                    <a:pt x="219" y="284"/>
                    <a:pt x="224" y="289"/>
                  </a:cubicBezTo>
                  <a:cubicBezTo>
                    <a:pt x="226" y="290"/>
                    <a:pt x="227" y="290"/>
                    <a:pt x="229" y="289"/>
                  </a:cubicBezTo>
                  <a:cubicBezTo>
                    <a:pt x="242" y="280"/>
                    <a:pt x="253" y="269"/>
                    <a:pt x="262" y="255"/>
                  </a:cubicBezTo>
                  <a:cubicBezTo>
                    <a:pt x="263" y="254"/>
                    <a:pt x="263" y="254"/>
                    <a:pt x="263" y="254"/>
                  </a:cubicBezTo>
                  <a:cubicBezTo>
                    <a:pt x="265" y="245"/>
                    <a:pt x="265" y="239"/>
                    <a:pt x="266" y="227"/>
                  </a:cubicBezTo>
                  <a:cubicBezTo>
                    <a:pt x="266" y="227"/>
                    <a:pt x="266" y="227"/>
                    <a:pt x="266" y="226"/>
                  </a:cubicBezTo>
                  <a:cubicBezTo>
                    <a:pt x="266" y="226"/>
                    <a:pt x="266" y="226"/>
                    <a:pt x="266" y="226"/>
                  </a:cubicBezTo>
                  <a:cubicBezTo>
                    <a:pt x="265" y="226"/>
                    <a:pt x="265" y="225"/>
                    <a:pt x="265" y="225"/>
                  </a:cubicBezTo>
                  <a:cubicBezTo>
                    <a:pt x="265" y="225"/>
                    <a:pt x="265" y="225"/>
                    <a:pt x="265" y="225"/>
                  </a:cubicBezTo>
                  <a:cubicBezTo>
                    <a:pt x="262" y="222"/>
                    <a:pt x="259" y="219"/>
                    <a:pt x="257" y="217"/>
                  </a:cubicBezTo>
                  <a:cubicBezTo>
                    <a:pt x="262" y="208"/>
                    <a:pt x="264" y="203"/>
                    <a:pt x="266" y="200"/>
                  </a:cubicBezTo>
                  <a:cubicBezTo>
                    <a:pt x="268" y="199"/>
                    <a:pt x="268" y="199"/>
                    <a:pt x="270" y="198"/>
                  </a:cubicBezTo>
                  <a:close/>
                  <a:moveTo>
                    <a:pt x="267" y="192"/>
                  </a:moveTo>
                  <a:cubicBezTo>
                    <a:pt x="267" y="192"/>
                    <a:pt x="267" y="192"/>
                    <a:pt x="266" y="192"/>
                  </a:cubicBezTo>
                  <a:cubicBezTo>
                    <a:pt x="267" y="190"/>
                    <a:pt x="267" y="189"/>
                    <a:pt x="267" y="187"/>
                  </a:cubicBezTo>
                  <a:cubicBezTo>
                    <a:pt x="270" y="182"/>
                    <a:pt x="272" y="177"/>
                    <a:pt x="273" y="172"/>
                  </a:cubicBezTo>
                  <a:cubicBezTo>
                    <a:pt x="275" y="172"/>
                    <a:pt x="276" y="171"/>
                    <a:pt x="278" y="171"/>
                  </a:cubicBezTo>
                  <a:cubicBezTo>
                    <a:pt x="275" y="178"/>
                    <a:pt x="272" y="184"/>
                    <a:pt x="270" y="191"/>
                  </a:cubicBezTo>
                  <a:cubicBezTo>
                    <a:pt x="269" y="191"/>
                    <a:pt x="268" y="191"/>
                    <a:pt x="267" y="192"/>
                  </a:cubicBezTo>
                  <a:close/>
                  <a:moveTo>
                    <a:pt x="267" y="175"/>
                  </a:moveTo>
                  <a:cubicBezTo>
                    <a:pt x="267" y="174"/>
                    <a:pt x="268" y="174"/>
                    <a:pt x="268" y="174"/>
                  </a:cubicBezTo>
                  <a:cubicBezTo>
                    <a:pt x="268" y="174"/>
                    <a:pt x="269" y="173"/>
                    <a:pt x="269" y="173"/>
                  </a:cubicBezTo>
                  <a:cubicBezTo>
                    <a:pt x="269" y="175"/>
                    <a:pt x="268" y="177"/>
                    <a:pt x="267" y="179"/>
                  </a:cubicBezTo>
                  <a:cubicBezTo>
                    <a:pt x="267" y="177"/>
                    <a:pt x="267" y="176"/>
                    <a:pt x="267" y="175"/>
                  </a:cubicBezTo>
                  <a:close/>
                  <a:moveTo>
                    <a:pt x="274" y="191"/>
                  </a:moveTo>
                  <a:cubicBezTo>
                    <a:pt x="276" y="184"/>
                    <a:pt x="279" y="177"/>
                    <a:pt x="282" y="171"/>
                  </a:cubicBezTo>
                  <a:cubicBezTo>
                    <a:pt x="282" y="171"/>
                    <a:pt x="283" y="171"/>
                    <a:pt x="283" y="171"/>
                  </a:cubicBezTo>
                  <a:cubicBezTo>
                    <a:pt x="283" y="178"/>
                    <a:pt x="282" y="184"/>
                    <a:pt x="281" y="191"/>
                  </a:cubicBezTo>
                  <a:cubicBezTo>
                    <a:pt x="279" y="191"/>
                    <a:pt x="277" y="191"/>
                    <a:pt x="276" y="191"/>
                  </a:cubicBezTo>
                  <a:cubicBezTo>
                    <a:pt x="275" y="191"/>
                    <a:pt x="274" y="191"/>
                    <a:pt x="274" y="191"/>
                  </a:cubicBezTo>
                  <a:close/>
                  <a:moveTo>
                    <a:pt x="249" y="80"/>
                  </a:moveTo>
                  <a:cubicBezTo>
                    <a:pt x="252" y="77"/>
                    <a:pt x="255" y="74"/>
                    <a:pt x="258" y="71"/>
                  </a:cubicBezTo>
                  <a:cubicBezTo>
                    <a:pt x="258" y="74"/>
                    <a:pt x="258" y="76"/>
                    <a:pt x="258" y="79"/>
                  </a:cubicBezTo>
                  <a:cubicBezTo>
                    <a:pt x="258" y="81"/>
                    <a:pt x="258" y="83"/>
                    <a:pt x="258" y="84"/>
                  </a:cubicBezTo>
                  <a:cubicBezTo>
                    <a:pt x="257" y="85"/>
                    <a:pt x="255" y="87"/>
                    <a:pt x="254" y="88"/>
                  </a:cubicBezTo>
                  <a:cubicBezTo>
                    <a:pt x="253" y="85"/>
                    <a:pt x="251" y="82"/>
                    <a:pt x="249" y="80"/>
                  </a:cubicBezTo>
                  <a:close/>
                  <a:moveTo>
                    <a:pt x="35" y="71"/>
                  </a:moveTo>
                  <a:cubicBezTo>
                    <a:pt x="36" y="71"/>
                    <a:pt x="37" y="72"/>
                    <a:pt x="37" y="73"/>
                  </a:cubicBezTo>
                  <a:cubicBezTo>
                    <a:pt x="36" y="73"/>
                    <a:pt x="36" y="74"/>
                    <a:pt x="35" y="75"/>
                  </a:cubicBezTo>
                  <a:cubicBezTo>
                    <a:pt x="35" y="74"/>
                    <a:pt x="35" y="72"/>
                    <a:pt x="35" y="71"/>
                  </a:cubicBezTo>
                  <a:close/>
                  <a:moveTo>
                    <a:pt x="33" y="86"/>
                  </a:moveTo>
                  <a:cubicBezTo>
                    <a:pt x="34" y="84"/>
                    <a:pt x="34" y="82"/>
                    <a:pt x="34" y="81"/>
                  </a:cubicBezTo>
                  <a:cubicBezTo>
                    <a:pt x="36" y="79"/>
                    <a:pt x="38" y="77"/>
                    <a:pt x="40" y="75"/>
                  </a:cubicBezTo>
                  <a:cubicBezTo>
                    <a:pt x="40" y="75"/>
                    <a:pt x="41" y="76"/>
                    <a:pt x="41" y="76"/>
                  </a:cubicBezTo>
                  <a:cubicBezTo>
                    <a:pt x="39" y="80"/>
                    <a:pt x="36" y="83"/>
                    <a:pt x="33" y="86"/>
                  </a:cubicBezTo>
                  <a:close/>
                  <a:moveTo>
                    <a:pt x="35" y="89"/>
                  </a:moveTo>
                  <a:cubicBezTo>
                    <a:pt x="38" y="86"/>
                    <a:pt x="41" y="82"/>
                    <a:pt x="44" y="79"/>
                  </a:cubicBezTo>
                  <a:cubicBezTo>
                    <a:pt x="44" y="79"/>
                    <a:pt x="44" y="80"/>
                    <a:pt x="45" y="80"/>
                  </a:cubicBezTo>
                  <a:cubicBezTo>
                    <a:pt x="42" y="84"/>
                    <a:pt x="40" y="88"/>
                    <a:pt x="38" y="92"/>
                  </a:cubicBezTo>
                  <a:cubicBezTo>
                    <a:pt x="37" y="91"/>
                    <a:pt x="36" y="90"/>
                    <a:pt x="35" y="89"/>
                  </a:cubicBezTo>
                  <a:close/>
                  <a:moveTo>
                    <a:pt x="35" y="122"/>
                  </a:moveTo>
                  <a:cubicBezTo>
                    <a:pt x="36" y="115"/>
                    <a:pt x="38" y="107"/>
                    <a:pt x="41" y="101"/>
                  </a:cubicBezTo>
                  <a:cubicBezTo>
                    <a:pt x="42" y="100"/>
                    <a:pt x="42" y="100"/>
                    <a:pt x="42" y="99"/>
                  </a:cubicBezTo>
                  <a:cubicBezTo>
                    <a:pt x="45" y="93"/>
                    <a:pt x="48" y="87"/>
                    <a:pt x="52" y="81"/>
                  </a:cubicBezTo>
                  <a:cubicBezTo>
                    <a:pt x="53" y="80"/>
                    <a:pt x="52" y="78"/>
                    <a:pt x="51" y="77"/>
                  </a:cubicBezTo>
                  <a:cubicBezTo>
                    <a:pt x="46" y="72"/>
                    <a:pt x="41" y="67"/>
                    <a:pt x="37" y="62"/>
                  </a:cubicBezTo>
                  <a:cubicBezTo>
                    <a:pt x="45" y="52"/>
                    <a:pt x="54" y="42"/>
                    <a:pt x="65" y="34"/>
                  </a:cubicBezTo>
                  <a:cubicBezTo>
                    <a:pt x="70" y="39"/>
                    <a:pt x="75" y="44"/>
                    <a:pt x="80" y="49"/>
                  </a:cubicBezTo>
                  <a:cubicBezTo>
                    <a:pt x="81" y="50"/>
                    <a:pt x="82" y="50"/>
                    <a:pt x="84" y="49"/>
                  </a:cubicBezTo>
                  <a:cubicBezTo>
                    <a:pt x="96" y="41"/>
                    <a:pt x="110" y="36"/>
                    <a:pt x="124" y="33"/>
                  </a:cubicBezTo>
                  <a:cubicBezTo>
                    <a:pt x="126" y="32"/>
                    <a:pt x="127" y="31"/>
                    <a:pt x="127" y="29"/>
                  </a:cubicBezTo>
                  <a:cubicBezTo>
                    <a:pt x="127" y="22"/>
                    <a:pt x="127" y="15"/>
                    <a:pt x="127" y="8"/>
                  </a:cubicBezTo>
                  <a:cubicBezTo>
                    <a:pt x="134" y="7"/>
                    <a:pt x="140" y="7"/>
                    <a:pt x="147" y="7"/>
                  </a:cubicBezTo>
                  <a:cubicBezTo>
                    <a:pt x="154" y="7"/>
                    <a:pt x="160" y="7"/>
                    <a:pt x="167" y="8"/>
                  </a:cubicBezTo>
                  <a:cubicBezTo>
                    <a:pt x="167" y="15"/>
                    <a:pt x="167" y="22"/>
                    <a:pt x="167" y="29"/>
                  </a:cubicBezTo>
                  <a:cubicBezTo>
                    <a:pt x="167" y="31"/>
                    <a:pt x="168" y="32"/>
                    <a:pt x="170" y="33"/>
                  </a:cubicBezTo>
                  <a:cubicBezTo>
                    <a:pt x="184" y="36"/>
                    <a:pt x="198" y="41"/>
                    <a:pt x="210" y="49"/>
                  </a:cubicBezTo>
                  <a:cubicBezTo>
                    <a:pt x="212" y="50"/>
                    <a:pt x="213" y="50"/>
                    <a:pt x="214" y="49"/>
                  </a:cubicBezTo>
                  <a:cubicBezTo>
                    <a:pt x="220" y="44"/>
                    <a:pt x="225" y="39"/>
                    <a:pt x="230" y="34"/>
                  </a:cubicBezTo>
                  <a:cubicBezTo>
                    <a:pt x="231" y="35"/>
                    <a:pt x="232" y="36"/>
                    <a:pt x="234" y="38"/>
                  </a:cubicBezTo>
                  <a:cubicBezTo>
                    <a:pt x="238" y="41"/>
                    <a:pt x="242" y="45"/>
                    <a:pt x="245" y="48"/>
                  </a:cubicBezTo>
                  <a:cubicBezTo>
                    <a:pt x="248" y="52"/>
                    <a:pt x="251" y="54"/>
                    <a:pt x="252" y="55"/>
                  </a:cubicBezTo>
                  <a:cubicBezTo>
                    <a:pt x="254" y="57"/>
                    <a:pt x="255" y="59"/>
                    <a:pt x="257" y="61"/>
                  </a:cubicBezTo>
                  <a:cubicBezTo>
                    <a:pt x="257" y="62"/>
                    <a:pt x="257" y="62"/>
                    <a:pt x="258" y="62"/>
                  </a:cubicBezTo>
                  <a:cubicBezTo>
                    <a:pt x="253" y="67"/>
                    <a:pt x="248" y="72"/>
                    <a:pt x="243" y="77"/>
                  </a:cubicBezTo>
                  <a:cubicBezTo>
                    <a:pt x="242" y="78"/>
                    <a:pt x="241" y="80"/>
                    <a:pt x="242" y="81"/>
                  </a:cubicBezTo>
                  <a:cubicBezTo>
                    <a:pt x="251" y="94"/>
                    <a:pt x="256" y="107"/>
                    <a:pt x="259" y="122"/>
                  </a:cubicBezTo>
                  <a:cubicBezTo>
                    <a:pt x="260" y="124"/>
                    <a:pt x="261" y="125"/>
                    <a:pt x="263" y="125"/>
                  </a:cubicBezTo>
                  <a:cubicBezTo>
                    <a:pt x="270" y="125"/>
                    <a:pt x="277" y="125"/>
                    <a:pt x="284" y="125"/>
                  </a:cubicBezTo>
                  <a:cubicBezTo>
                    <a:pt x="285" y="131"/>
                    <a:pt x="285" y="138"/>
                    <a:pt x="285" y="145"/>
                  </a:cubicBezTo>
                  <a:cubicBezTo>
                    <a:pt x="285" y="152"/>
                    <a:pt x="285" y="158"/>
                    <a:pt x="284" y="164"/>
                  </a:cubicBezTo>
                  <a:cubicBezTo>
                    <a:pt x="283" y="164"/>
                    <a:pt x="282" y="164"/>
                    <a:pt x="281" y="164"/>
                  </a:cubicBezTo>
                  <a:cubicBezTo>
                    <a:pt x="274" y="164"/>
                    <a:pt x="269" y="166"/>
                    <a:pt x="264" y="168"/>
                  </a:cubicBezTo>
                  <a:cubicBezTo>
                    <a:pt x="261" y="170"/>
                    <a:pt x="259" y="173"/>
                    <a:pt x="257" y="176"/>
                  </a:cubicBezTo>
                  <a:cubicBezTo>
                    <a:pt x="253" y="184"/>
                    <a:pt x="251" y="195"/>
                    <a:pt x="243" y="208"/>
                  </a:cubicBezTo>
                  <a:cubicBezTo>
                    <a:pt x="242" y="210"/>
                    <a:pt x="242" y="211"/>
                    <a:pt x="243" y="213"/>
                  </a:cubicBezTo>
                  <a:cubicBezTo>
                    <a:pt x="248" y="217"/>
                    <a:pt x="253" y="222"/>
                    <a:pt x="258" y="227"/>
                  </a:cubicBezTo>
                  <a:cubicBezTo>
                    <a:pt x="250" y="238"/>
                    <a:pt x="241" y="248"/>
                    <a:pt x="230" y="256"/>
                  </a:cubicBezTo>
                  <a:cubicBezTo>
                    <a:pt x="225" y="251"/>
                    <a:pt x="220" y="246"/>
                    <a:pt x="215" y="241"/>
                  </a:cubicBezTo>
                  <a:cubicBezTo>
                    <a:pt x="214" y="240"/>
                    <a:pt x="212" y="240"/>
                    <a:pt x="211" y="240"/>
                  </a:cubicBezTo>
                  <a:cubicBezTo>
                    <a:pt x="198" y="249"/>
                    <a:pt x="185" y="255"/>
                    <a:pt x="170" y="258"/>
                  </a:cubicBezTo>
                  <a:cubicBezTo>
                    <a:pt x="168" y="258"/>
                    <a:pt x="167" y="259"/>
                    <a:pt x="167" y="261"/>
                  </a:cubicBezTo>
                  <a:cubicBezTo>
                    <a:pt x="167" y="268"/>
                    <a:pt x="167" y="275"/>
                    <a:pt x="167" y="282"/>
                  </a:cubicBezTo>
                  <a:cubicBezTo>
                    <a:pt x="160" y="283"/>
                    <a:pt x="154" y="283"/>
                    <a:pt x="147" y="283"/>
                  </a:cubicBezTo>
                  <a:cubicBezTo>
                    <a:pt x="140" y="283"/>
                    <a:pt x="134" y="283"/>
                    <a:pt x="127" y="282"/>
                  </a:cubicBezTo>
                  <a:cubicBezTo>
                    <a:pt x="127" y="275"/>
                    <a:pt x="127" y="268"/>
                    <a:pt x="127" y="261"/>
                  </a:cubicBezTo>
                  <a:cubicBezTo>
                    <a:pt x="127" y="259"/>
                    <a:pt x="126" y="258"/>
                    <a:pt x="124" y="258"/>
                  </a:cubicBezTo>
                  <a:cubicBezTo>
                    <a:pt x="110" y="255"/>
                    <a:pt x="96" y="249"/>
                    <a:pt x="83" y="240"/>
                  </a:cubicBezTo>
                  <a:cubicBezTo>
                    <a:pt x="82" y="240"/>
                    <a:pt x="80" y="240"/>
                    <a:pt x="79" y="241"/>
                  </a:cubicBezTo>
                  <a:cubicBezTo>
                    <a:pt x="74" y="246"/>
                    <a:pt x="69" y="251"/>
                    <a:pt x="64" y="255"/>
                  </a:cubicBezTo>
                  <a:cubicBezTo>
                    <a:pt x="53" y="247"/>
                    <a:pt x="44" y="238"/>
                    <a:pt x="36" y="227"/>
                  </a:cubicBezTo>
                  <a:cubicBezTo>
                    <a:pt x="41" y="222"/>
                    <a:pt x="46" y="217"/>
                    <a:pt x="51" y="213"/>
                  </a:cubicBezTo>
                  <a:cubicBezTo>
                    <a:pt x="52" y="211"/>
                    <a:pt x="52" y="210"/>
                    <a:pt x="51" y="208"/>
                  </a:cubicBezTo>
                  <a:cubicBezTo>
                    <a:pt x="43" y="196"/>
                    <a:pt x="37" y="182"/>
                    <a:pt x="34" y="167"/>
                  </a:cubicBezTo>
                  <a:cubicBezTo>
                    <a:pt x="34" y="166"/>
                    <a:pt x="33" y="165"/>
                    <a:pt x="31" y="165"/>
                  </a:cubicBezTo>
                  <a:cubicBezTo>
                    <a:pt x="24" y="165"/>
                    <a:pt x="17" y="165"/>
                    <a:pt x="10" y="165"/>
                  </a:cubicBezTo>
                  <a:cubicBezTo>
                    <a:pt x="9" y="158"/>
                    <a:pt x="9" y="152"/>
                    <a:pt x="9" y="145"/>
                  </a:cubicBezTo>
                  <a:cubicBezTo>
                    <a:pt x="9" y="138"/>
                    <a:pt x="9" y="131"/>
                    <a:pt x="10" y="125"/>
                  </a:cubicBezTo>
                  <a:cubicBezTo>
                    <a:pt x="17" y="125"/>
                    <a:pt x="24" y="125"/>
                    <a:pt x="31" y="125"/>
                  </a:cubicBezTo>
                  <a:cubicBezTo>
                    <a:pt x="33" y="125"/>
                    <a:pt x="34" y="124"/>
                    <a:pt x="35" y="122"/>
                  </a:cubicBezTo>
                  <a:close/>
                  <a:moveTo>
                    <a:pt x="257" y="252"/>
                  </a:moveTo>
                  <a:cubicBezTo>
                    <a:pt x="254" y="255"/>
                    <a:pt x="252" y="258"/>
                    <a:pt x="249" y="261"/>
                  </a:cubicBezTo>
                  <a:cubicBezTo>
                    <a:pt x="251" y="255"/>
                    <a:pt x="253" y="248"/>
                    <a:pt x="255" y="241"/>
                  </a:cubicBezTo>
                  <a:cubicBezTo>
                    <a:pt x="256" y="240"/>
                    <a:pt x="257" y="239"/>
                    <a:pt x="258" y="238"/>
                  </a:cubicBezTo>
                  <a:cubicBezTo>
                    <a:pt x="258" y="243"/>
                    <a:pt x="257" y="247"/>
                    <a:pt x="257" y="252"/>
                  </a:cubicBezTo>
                  <a:close/>
                  <a:moveTo>
                    <a:pt x="236" y="274"/>
                  </a:moveTo>
                  <a:cubicBezTo>
                    <a:pt x="239" y="267"/>
                    <a:pt x="241" y="260"/>
                    <a:pt x="244" y="253"/>
                  </a:cubicBezTo>
                  <a:cubicBezTo>
                    <a:pt x="246" y="251"/>
                    <a:pt x="248" y="249"/>
                    <a:pt x="250" y="247"/>
                  </a:cubicBezTo>
                  <a:cubicBezTo>
                    <a:pt x="248" y="254"/>
                    <a:pt x="246" y="260"/>
                    <a:pt x="244" y="267"/>
                  </a:cubicBezTo>
                  <a:cubicBezTo>
                    <a:pt x="242" y="270"/>
                    <a:pt x="239" y="272"/>
                    <a:pt x="236" y="274"/>
                  </a:cubicBezTo>
                  <a:close/>
                  <a:moveTo>
                    <a:pt x="215" y="270"/>
                  </a:moveTo>
                  <a:cubicBezTo>
                    <a:pt x="218" y="266"/>
                    <a:pt x="220" y="262"/>
                    <a:pt x="222" y="257"/>
                  </a:cubicBezTo>
                  <a:cubicBezTo>
                    <a:pt x="222" y="258"/>
                    <a:pt x="223" y="258"/>
                    <a:pt x="224" y="259"/>
                  </a:cubicBezTo>
                  <a:cubicBezTo>
                    <a:pt x="224" y="259"/>
                    <a:pt x="224" y="259"/>
                    <a:pt x="224" y="259"/>
                  </a:cubicBezTo>
                  <a:cubicBezTo>
                    <a:pt x="222" y="264"/>
                    <a:pt x="219" y="268"/>
                    <a:pt x="217" y="272"/>
                  </a:cubicBezTo>
                  <a:cubicBezTo>
                    <a:pt x="217" y="272"/>
                    <a:pt x="216" y="271"/>
                    <a:pt x="215" y="270"/>
                  </a:cubicBezTo>
                  <a:close/>
                  <a:moveTo>
                    <a:pt x="174" y="281"/>
                  </a:moveTo>
                  <a:cubicBezTo>
                    <a:pt x="174" y="279"/>
                    <a:pt x="174" y="277"/>
                    <a:pt x="174" y="275"/>
                  </a:cubicBezTo>
                  <a:cubicBezTo>
                    <a:pt x="177" y="271"/>
                    <a:pt x="180" y="266"/>
                    <a:pt x="182" y="261"/>
                  </a:cubicBezTo>
                  <a:cubicBezTo>
                    <a:pt x="184" y="261"/>
                    <a:pt x="185" y="260"/>
                    <a:pt x="187" y="260"/>
                  </a:cubicBezTo>
                  <a:cubicBezTo>
                    <a:pt x="183" y="267"/>
                    <a:pt x="180" y="274"/>
                    <a:pt x="176" y="281"/>
                  </a:cubicBezTo>
                  <a:cubicBezTo>
                    <a:pt x="175" y="281"/>
                    <a:pt x="175" y="281"/>
                    <a:pt x="174" y="281"/>
                  </a:cubicBezTo>
                  <a:close/>
                  <a:moveTo>
                    <a:pt x="164" y="308"/>
                  </a:moveTo>
                  <a:cubicBezTo>
                    <a:pt x="163" y="308"/>
                    <a:pt x="162" y="308"/>
                    <a:pt x="160" y="309"/>
                  </a:cubicBezTo>
                  <a:cubicBezTo>
                    <a:pt x="162" y="304"/>
                    <a:pt x="164" y="299"/>
                    <a:pt x="166" y="294"/>
                  </a:cubicBezTo>
                  <a:cubicBezTo>
                    <a:pt x="166" y="299"/>
                    <a:pt x="165" y="304"/>
                    <a:pt x="164" y="308"/>
                  </a:cubicBezTo>
                  <a:close/>
                  <a:moveTo>
                    <a:pt x="165" y="289"/>
                  </a:moveTo>
                  <a:cubicBezTo>
                    <a:pt x="162" y="295"/>
                    <a:pt x="159" y="302"/>
                    <a:pt x="156" y="309"/>
                  </a:cubicBezTo>
                  <a:cubicBezTo>
                    <a:pt x="154" y="309"/>
                    <a:pt x="152" y="309"/>
                    <a:pt x="150" y="309"/>
                  </a:cubicBezTo>
                  <a:cubicBezTo>
                    <a:pt x="152" y="303"/>
                    <a:pt x="155" y="296"/>
                    <a:pt x="158" y="290"/>
                  </a:cubicBezTo>
                  <a:cubicBezTo>
                    <a:pt x="160" y="289"/>
                    <a:pt x="163" y="289"/>
                    <a:pt x="165" y="289"/>
                  </a:cubicBezTo>
                  <a:close/>
                  <a:moveTo>
                    <a:pt x="174" y="264"/>
                  </a:moveTo>
                  <a:cubicBezTo>
                    <a:pt x="175" y="263"/>
                    <a:pt x="176" y="263"/>
                    <a:pt x="178" y="263"/>
                  </a:cubicBezTo>
                  <a:cubicBezTo>
                    <a:pt x="176" y="265"/>
                    <a:pt x="175" y="267"/>
                    <a:pt x="174" y="269"/>
                  </a:cubicBezTo>
                  <a:cubicBezTo>
                    <a:pt x="174" y="267"/>
                    <a:pt x="174" y="265"/>
                    <a:pt x="174" y="264"/>
                  </a:cubicBezTo>
                  <a:close/>
                  <a:moveTo>
                    <a:pt x="192" y="258"/>
                  </a:moveTo>
                  <a:cubicBezTo>
                    <a:pt x="194" y="257"/>
                    <a:pt x="197" y="256"/>
                    <a:pt x="199" y="255"/>
                  </a:cubicBezTo>
                  <a:cubicBezTo>
                    <a:pt x="196" y="262"/>
                    <a:pt x="193" y="269"/>
                    <a:pt x="191" y="276"/>
                  </a:cubicBezTo>
                  <a:cubicBezTo>
                    <a:pt x="187" y="278"/>
                    <a:pt x="184" y="279"/>
                    <a:pt x="181" y="280"/>
                  </a:cubicBezTo>
                  <a:cubicBezTo>
                    <a:pt x="184" y="272"/>
                    <a:pt x="188" y="265"/>
                    <a:pt x="192" y="258"/>
                  </a:cubicBezTo>
                  <a:close/>
                  <a:moveTo>
                    <a:pt x="203" y="253"/>
                  </a:moveTo>
                  <a:cubicBezTo>
                    <a:pt x="205" y="252"/>
                    <a:pt x="207" y="251"/>
                    <a:pt x="209" y="250"/>
                  </a:cubicBezTo>
                  <a:cubicBezTo>
                    <a:pt x="206" y="257"/>
                    <a:pt x="203" y="264"/>
                    <a:pt x="200" y="272"/>
                  </a:cubicBezTo>
                  <a:cubicBezTo>
                    <a:pt x="198" y="273"/>
                    <a:pt x="197" y="274"/>
                    <a:pt x="195" y="274"/>
                  </a:cubicBezTo>
                  <a:cubicBezTo>
                    <a:pt x="198" y="267"/>
                    <a:pt x="201" y="260"/>
                    <a:pt x="203" y="253"/>
                  </a:cubicBezTo>
                  <a:close/>
                  <a:moveTo>
                    <a:pt x="215" y="251"/>
                  </a:moveTo>
                  <a:cubicBezTo>
                    <a:pt x="217" y="252"/>
                    <a:pt x="218" y="253"/>
                    <a:pt x="219" y="254"/>
                  </a:cubicBezTo>
                  <a:cubicBezTo>
                    <a:pt x="218" y="258"/>
                    <a:pt x="216" y="262"/>
                    <a:pt x="214" y="266"/>
                  </a:cubicBezTo>
                  <a:cubicBezTo>
                    <a:pt x="214" y="261"/>
                    <a:pt x="215" y="256"/>
                    <a:pt x="215" y="251"/>
                  </a:cubicBezTo>
                  <a:close/>
                  <a:moveTo>
                    <a:pt x="208" y="261"/>
                  </a:moveTo>
                  <a:cubicBezTo>
                    <a:pt x="207" y="263"/>
                    <a:pt x="207" y="265"/>
                    <a:pt x="207" y="267"/>
                  </a:cubicBezTo>
                  <a:cubicBezTo>
                    <a:pt x="206" y="268"/>
                    <a:pt x="205" y="269"/>
                    <a:pt x="205" y="269"/>
                  </a:cubicBezTo>
                  <a:cubicBezTo>
                    <a:pt x="206" y="266"/>
                    <a:pt x="207" y="264"/>
                    <a:pt x="208" y="261"/>
                  </a:cubicBezTo>
                  <a:close/>
                  <a:moveTo>
                    <a:pt x="224" y="266"/>
                  </a:moveTo>
                  <a:cubicBezTo>
                    <a:pt x="224" y="270"/>
                    <a:pt x="223" y="274"/>
                    <a:pt x="223" y="278"/>
                  </a:cubicBezTo>
                  <a:cubicBezTo>
                    <a:pt x="222" y="277"/>
                    <a:pt x="221" y="276"/>
                    <a:pt x="220" y="275"/>
                  </a:cubicBezTo>
                  <a:cubicBezTo>
                    <a:pt x="221" y="272"/>
                    <a:pt x="223" y="269"/>
                    <a:pt x="224" y="266"/>
                  </a:cubicBezTo>
                  <a:close/>
                  <a:moveTo>
                    <a:pt x="232" y="263"/>
                  </a:moveTo>
                  <a:cubicBezTo>
                    <a:pt x="234" y="261"/>
                    <a:pt x="236" y="259"/>
                    <a:pt x="239" y="257"/>
                  </a:cubicBezTo>
                  <a:cubicBezTo>
                    <a:pt x="236" y="264"/>
                    <a:pt x="234" y="271"/>
                    <a:pt x="231" y="279"/>
                  </a:cubicBezTo>
                  <a:cubicBezTo>
                    <a:pt x="231" y="279"/>
                    <a:pt x="230" y="279"/>
                    <a:pt x="230" y="280"/>
                  </a:cubicBezTo>
                  <a:cubicBezTo>
                    <a:pt x="230" y="274"/>
                    <a:pt x="231" y="268"/>
                    <a:pt x="232" y="263"/>
                  </a:cubicBezTo>
                  <a:close/>
                  <a:moveTo>
                    <a:pt x="106" y="280"/>
                  </a:moveTo>
                  <a:cubicBezTo>
                    <a:pt x="104" y="279"/>
                    <a:pt x="102" y="279"/>
                    <a:pt x="100" y="278"/>
                  </a:cubicBezTo>
                  <a:cubicBezTo>
                    <a:pt x="104" y="272"/>
                    <a:pt x="108" y="267"/>
                    <a:pt x="113" y="262"/>
                  </a:cubicBezTo>
                  <a:cubicBezTo>
                    <a:pt x="115" y="262"/>
                    <a:pt x="117" y="263"/>
                    <a:pt x="119" y="263"/>
                  </a:cubicBezTo>
                  <a:cubicBezTo>
                    <a:pt x="115" y="269"/>
                    <a:pt x="110" y="274"/>
                    <a:pt x="106" y="280"/>
                  </a:cubicBezTo>
                  <a:close/>
                  <a:moveTo>
                    <a:pt x="92" y="274"/>
                  </a:moveTo>
                  <a:cubicBezTo>
                    <a:pt x="96" y="269"/>
                    <a:pt x="101" y="264"/>
                    <a:pt x="105" y="259"/>
                  </a:cubicBezTo>
                  <a:cubicBezTo>
                    <a:pt x="107" y="260"/>
                    <a:pt x="108" y="260"/>
                    <a:pt x="110" y="261"/>
                  </a:cubicBezTo>
                  <a:cubicBezTo>
                    <a:pt x="105" y="266"/>
                    <a:pt x="101" y="271"/>
                    <a:pt x="97" y="276"/>
                  </a:cubicBezTo>
                  <a:cubicBezTo>
                    <a:pt x="95" y="276"/>
                    <a:pt x="94" y="275"/>
                    <a:pt x="92" y="274"/>
                  </a:cubicBezTo>
                  <a:close/>
                  <a:moveTo>
                    <a:pt x="86" y="270"/>
                  </a:moveTo>
                  <a:cubicBezTo>
                    <a:pt x="89" y="265"/>
                    <a:pt x="93" y="261"/>
                    <a:pt x="97" y="256"/>
                  </a:cubicBezTo>
                  <a:cubicBezTo>
                    <a:pt x="97" y="256"/>
                    <a:pt x="97" y="256"/>
                    <a:pt x="97" y="256"/>
                  </a:cubicBezTo>
                  <a:cubicBezTo>
                    <a:pt x="98" y="256"/>
                    <a:pt x="100" y="257"/>
                    <a:pt x="102" y="258"/>
                  </a:cubicBezTo>
                  <a:cubicBezTo>
                    <a:pt x="97" y="262"/>
                    <a:pt x="93" y="267"/>
                    <a:pt x="89" y="272"/>
                  </a:cubicBezTo>
                  <a:cubicBezTo>
                    <a:pt x="88" y="272"/>
                    <a:pt x="87" y="271"/>
                    <a:pt x="86" y="270"/>
                  </a:cubicBezTo>
                  <a:close/>
                  <a:moveTo>
                    <a:pt x="87" y="251"/>
                  </a:moveTo>
                  <a:cubicBezTo>
                    <a:pt x="86" y="252"/>
                    <a:pt x="85" y="253"/>
                    <a:pt x="84" y="255"/>
                  </a:cubicBezTo>
                  <a:cubicBezTo>
                    <a:pt x="84" y="253"/>
                    <a:pt x="84" y="251"/>
                    <a:pt x="84" y="249"/>
                  </a:cubicBezTo>
                  <a:cubicBezTo>
                    <a:pt x="85" y="249"/>
                    <a:pt x="86" y="250"/>
                    <a:pt x="87" y="251"/>
                  </a:cubicBezTo>
                  <a:close/>
                  <a:moveTo>
                    <a:pt x="83" y="268"/>
                  </a:moveTo>
                  <a:cubicBezTo>
                    <a:pt x="83" y="266"/>
                    <a:pt x="83" y="263"/>
                    <a:pt x="83" y="261"/>
                  </a:cubicBezTo>
                  <a:cubicBezTo>
                    <a:pt x="85" y="258"/>
                    <a:pt x="88" y="255"/>
                    <a:pt x="90" y="252"/>
                  </a:cubicBezTo>
                  <a:cubicBezTo>
                    <a:pt x="91" y="253"/>
                    <a:pt x="92" y="253"/>
                    <a:pt x="94" y="254"/>
                  </a:cubicBezTo>
                  <a:cubicBezTo>
                    <a:pt x="90" y="259"/>
                    <a:pt x="87" y="264"/>
                    <a:pt x="83" y="268"/>
                  </a:cubicBezTo>
                  <a:close/>
                  <a:moveTo>
                    <a:pt x="134" y="289"/>
                  </a:moveTo>
                  <a:cubicBezTo>
                    <a:pt x="132" y="295"/>
                    <a:pt x="129" y="300"/>
                    <a:pt x="127" y="306"/>
                  </a:cubicBezTo>
                  <a:cubicBezTo>
                    <a:pt x="127" y="300"/>
                    <a:pt x="127" y="295"/>
                    <a:pt x="128" y="289"/>
                  </a:cubicBezTo>
                  <a:cubicBezTo>
                    <a:pt x="130" y="289"/>
                    <a:pt x="132" y="289"/>
                    <a:pt x="134" y="289"/>
                  </a:cubicBezTo>
                  <a:close/>
                  <a:moveTo>
                    <a:pt x="138" y="290"/>
                  </a:moveTo>
                  <a:cubicBezTo>
                    <a:pt x="140" y="290"/>
                    <a:pt x="142" y="290"/>
                    <a:pt x="143" y="290"/>
                  </a:cubicBezTo>
                  <a:cubicBezTo>
                    <a:pt x="141" y="296"/>
                    <a:pt x="138" y="303"/>
                    <a:pt x="136" y="309"/>
                  </a:cubicBezTo>
                  <a:cubicBezTo>
                    <a:pt x="134" y="309"/>
                    <a:pt x="131" y="309"/>
                    <a:pt x="129" y="309"/>
                  </a:cubicBezTo>
                  <a:cubicBezTo>
                    <a:pt x="132" y="302"/>
                    <a:pt x="135" y="296"/>
                    <a:pt x="138" y="290"/>
                  </a:cubicBezTo>
                  <a:close/>
                  <a:moveTo>
                    <a:pt x="60" y="261"/>
                  </a:moveTo>
                  <a:cubicBezTo>
                    <a:pt x="60" y="267"/>
                    <a:pt x="58" y="272"/>
                    <a:pt x="57" y="279"/>
                  </a:cubicBezTo>
                  <a:cubicBezTo>
                    <a:pt x="56" y="277"/>
                    <a:pt x="54" y="276"/>
                    <a:pt x="53" y="275"/>
                  </a:cubicBezTo>
                  <a:cubicBezTo>
                    <a:pt x="55" y="270"/>
                    <a:pt x="58" y="266"/>
                    <a:pt x="60" y="261"/>
                  </a:cubicBezTo>
                  <a:close/>
                  <a:moveTo>
                    <a:pt x="37" y="258"/>
                  </a:moveTo>
                  <a:cubicBezTo>
                    <a:pt x="39" y="254"/>
                    <a:pt x="41" y="250"/>
                    <a:pt x="44" y="247"/>
                  </a:cubicBezTo>
                  <a:cubicBezTo>
                    <a:pt x="45" y="248"/>
                    <a:pt x="46" y="248"/>
                    <a:pt x="46" y="249"/>
                  </a:cubicBezTo>
                  <a:cubicBezTo>
                    <a:pt x="44" y="253"/>
                    <a:pt x="41" y="257"/>
                    <a:pt x="39" y="260"/>
                  </a:cubicBezTo>
                  <a:cubicBezTo>
                    <a:pt x="38" y="260"/>
                    <a:pt x="37" y="259"/>
                    <a:pt x="37" y="258"/>
                  </a:cubicBezTo>
                  <a:close/>
                  <a:moveTo>
                    <a:pt x="7" y="171"/>
                  </a:moveTo>
                  <a:cubicBezTo>
                    <a:pt x="7" y="171"/>
                    <a:pt x="7" y="171"/>
                    <a:pt x="7" y="171"/>
                  </a:cubicBezTo>
                  <a:cubicBezTo>
                    <a:pt x="9" y="171"/>
                    <a:pt x="10" y="171"/>
                    <a:pt x="12" y="171"/>
                  </a:cubicBezTo>
                  <a:cubicBezTo>
                    <a:pt x="10" y="175"/>
                    <a:pt x="9" y="179"/>
                    <a:pt x="7" y="183"/>
                  </a:cubicBezTo>
                  <a:cubicBezTo>
                    <a:pt x="7" y="179"/>
                    <a:pt x="7" y="175"/>
                    <a:pt x="7" y="171"/>
                  </a:cubicBezTo>
                  <a:close/>
                  <a:moveTo>
                    <a:pt x="7" y="190"/>
                  </a:moveTo>
                  <a:cubicBezTo>
                    <a:pt x="10" y="184"/>
                    <a:pt x="13" y="177"/>
                    <a:pt x="15" y="171"/>
                  </a:cubicBezTo>
                  <a:cubicBezTo>
                    <a:pt x="18" y="171"/>
                    <a:pt x="20" y="171"/>
                    <a:pt x="23" y="171"/>
                  </a:cubicBezTo>
                  <a:cubicBezTo>
                    <a:pt x="20" y="178"/>
                    <a:pt x="17" y="184"/>
                    <a:pt x="15" y="191"/>
                  </a:cubicBezTo>
                  <a:cubicBezTo>
                    <a:pt x="12" y="191"/>
                    <a:pt x="10" y="191"/>
                    <a:pt x="8" y="191"/>
                  </a:cubicBezTo>
                  <a:cubicBezTo>
                    <a:pt x="8" y="191"/>
                    <a:pt x="8" y="190"/>
                    <a:pt x="7" y="190"/>
                  </a:cubicBezTo>
                  <a:close/>
                  <a:moveTo>
                    <a:pt x="26" y="172"/>
                  </a:moveTo>
                  <a:cubicBezTo>
                    <a:pt x="26" y="175"/>
                    <a:pt x="26" y="179"/>
                    <a:pt x="26" y="182"/>
                  </a:cubicBezTo>
                  <a:cubicBezTo>
                    <a:pt x="25" y="185"/>
                    <a:pt x="24" y="188"/>
                    <a:pt x="23" y="191"/>
                  </a:cubicBezTo>
                  <a:cubicBezTo>
                    <a:pt x="21" y="191"/>
                    <a:pt x="20" y="191"/>
                    <a:pt x="18" y="191"/>
                  </a:cubicBezTo>
                  <a:cubicBezTo>
                    <a:pt x="21" y="184"/>
                    <a:pt x="23" y="178"/>
                    <a:pt x="26" y="172"/>
                  </a:cubicBezTo>
                  <a:close/>
                  <a:moveTo>
                    <a:pt x="32" y="195"/>
                  </a:moveTo>
                  <a:cubicBezTo>
                    <a:pt x="32" y="192"/>
                    <a:pt x="32" y="189"/>
                    <a:pt x="33" y="185"/>
                  </a:cubicBezTo>
                  <a:cubicBezTo>
                    <a:pt x="33" y="188"/>
                    <a:pt x="34" y="190"/>
                    <a:pt x="35" y="192"/>
                  </a:cubicBezTo>
                  <a:cubicBezTo>
                    <a:pt x="34" y="194"/>
                    <a:pt x="34" y="196"/>
                    <a:pt x="33" y="199"/>
                  </a:cubicBezTo>
                  <a:cubicBezTo>
                    <a:pt x="33" y="198"/>
                    <a:pt x="32" y="196"/>
                    <a:pt x="32" y="195"/>
                  </a:cubicBezTo>
                  <a:close/>
                  <a:moveTo>
                    <a:pt x="37" y="197"/>
                  </a:moveTo>
                  <a:cubicBezTo>
                    <a:pt x="38" y="199"/>
                    <a:pt x="39" y="201"/>
                    <a:pt x="40" y="203"/>
                  </a:cubicBezTo>
                  <a:cubicBezTo>
                    <a:pt x="39" y="206"/>
                    <a:pt x="38" y="209"/>
                    <a:pt x="37" y="212"/>
                  </a:cubicBezTo>
                  <a:cubicBezTo>
                    <a:pt x="36" y="210"/>
                    <a:pt x="35" y="207"/>
                    <a:pt x="35" y="205"/>
                  </a:cubicBezTo>
                  <a:cubicBezTo>
                    <a:pt x="36" y="202"/>
                    <a:pt x="36" y="199"/>
                    <a:pt x="37" y="197"/>
                  </a:cubicBezTo>
                  <a:close/>
                  <a:moveTo>
                    <a:pt x="44" y="210"/>
                  </a:moveTo>
                  <a:cubicBezTo>
                    <a:pt x="43" y="211"/>
                    <a:pt x="42" y="212"/>
                    <a:pt x="41" y="213"/>
                  </a:cubicBezTo>
                  <a:cubicBezTo>
                    <a:pt x="41" y="211"/>
                    <a:pt x="42" y="209"/>
                    <a:pt x="43" y="207"/>
                  </a:cubicBezTo>
                  <a:cubicBezTo>
                    <a:pt x="43" y="208"/>
                    <a:pt x="44" y="209"/>
                    <a:pt x="44" y="210"/>
                  </a:cubicBezTo>
                  <a:close/>
                  <a:moveTo>
                    <a:pt x="34" y="236"/>
                  </a:moveTo>
                  <a:cubicBezTo>
                    <a:pt x="35" y="237"/>
                    <a:pt x="36" y="238"/>
                    <a:pt x="37" y="239"/>
                  </a:cubicBezTo>
                  <a:cubicBezTo>
                    <a:pt x="36" y="241"/>
                    <a:pt x="35" y="243"/>
                    <a:pt x="34" y="245"/>
                  </a:cubicBezTo>
                  <a:cubicBezTo>
                    <a:pt x="34" y="242"/>
                    <a:pt x="34" y="239"/>
                    <a:pt x="34" y="236"/>
                  </a:cubicBezTo>
                  <a:close/>
                  <a:moveTo>
                    <a:pt x="33" y="253"/>
                  </a:moveTo>
                  <a:cubicBezTo>
                    <a:pt x="35" y="249"/>
                    <a:pt x="37" y="246"/>
                    <a:pt x="39" y="242"/>
                  </a:cubicBezTo>
                  <a:cubicBezTo>
                    <a:pt x="40" y="243"/>
                    <a:pt x="41" y="243"/>
                    <a:pt x="41" y="244"/>
                  </a:cubicBezTo>
                  <a:cubicBezTo>
                    <a:pt x="39" y="248"/>
                    <a:pt x="37" y="251"/>
                    <a:pt x="34" y="255"/>
                  </a:cubicBezTo>
                  <a:cubicBezTo>
                    <a:pt x="34" y="254"/>
                    <a:pt x="33" y="254"/>
                    <a:pt x="33" y="253"/>
                  </a:cubicBezTo>
                  <a:close/>
                  <a:moveTo>
                    <a:pt x="41" y="263"/>
                  </a:moveTo>
                  <a:cubicBezTo>
                    <a:pt x="44" y="259"/>
                    <a:pt x="46" y="255"/>
                    <a:pt x="49" y="252"/>
                  </a:cubicBezTo>
                  <a:cubicBezTo>
                    <a:pt x="50" y="252"/>
                    <a:pt x="51" y="253"/>
                    <a:pt x="51" y="254"/>
                  </a:cubicBezTo>
                  <a:cubicBezTo>
                    <a:pt x="49" y="258"/>
                    <a:pt x="46" y="262"/>
                    <a:pt x="44" y="266"/>
                  </a:cubicBezTo>
                  <a:cubicBezTo>
                    <a:pt x="43" y="265"/>
                    <a:pt x="42" y="264"/>
                    <a:pt x="41" y="263"/>
                  </a:cubicBezTo>
                  <a:close/>
                  <a:moveTo>
                    <a:pt x="46" y="269"/>
                  </a:moveTo>
                  <a:cubicBezTo>
                    <a:pt x="49" y="265"/>
                    <a:pt x="51" y="260"/>
                    <a:pt x="54" y="256"/>
                  </a:cubicBezTo>
                  <a:cubicBezTo>
                    <a:pt x="55" y="257"/>
                    <a:pt x="56" y="258"/>
                    <a:pt x="58" y="259"/>
                  </a:cubicBezTo>
                  <a:cubicBezTo>
                    <a:pt x="55" y="263"/>
                    <a:pt x="53" y="268"/>
                    <a:pt x="50" y="272"/>
                  </a:cubicBezTo>
                  <a:cubicBezTo>
                    <a:pt x="49" y="271"/>
                    <a:pt x="48" y="270"/>
                    <a:pt x="46" y="269"/>
                  </a:cubicBezTo>
                  <a:close/>
                  <a:moveTo>
                    <a:pt x="64" y="279"/>
                  </a:moveTo>
                  <a:cubicBezTo>
                    <a:pt x="65" y="274"/>
                    <a:pt x="66" y="269"/>
                    <a:pt x="67" y="262"/>
                  </a:cubicBezTo>
                  <a:cubicBezTo>
                    <a:pt x="70" y="259"/>
                    <a:pt x="74" y="256"/>
                    <a:pt x="77" y="252"/>
                  </a:cubicBezTo>
                  <a:cubicBezTo>
                    <a:pt x="77" y="257"/>
                    <a:pt x="76" y="262"/>
                    <a:pt x="76" y="268"/>
                  </a:cubicBezTo>
                  <a:cubicBezTo>
                    <a:pt x="72" y="272"/>
                    <a:pt x="68" y="275"/>
                    <a:pt x="64" y="279"/>
                  </a:cubicBezTo>
                  <a:close/>
                  <a:moveTo>
                    <a:pt x="118" y="283"/>
                  </a:moveTo>
                  <a:cubicBezTo>
                    <a:pt x="115" y="283"/>
                    <a:pt x="112" y="282"/>
                    <a:pt x="109" y="281"/>
                  </a:cubicBezTo>
                  <a:cubicBezTo>
                    <a:pt x="113" y="276"/>
                    <a:pt x="117" y="272"/>
                    <a:pt x="120" y="267"/>
                  </a:cubicBezTo>
                  <a:cubicBezTo>
                    <a:pt x="120" y="273"/>
                    <a:pt x="120" y="279"/>
                    <a:pt x="120" y="285"/>
                  </a:cubicBezTo>
                  <a:cubicBezTo>
                    <a:pt x="120" y="286"/>
                    <a:pt x="121" y="286"/>
                    <a:pt x="121" y="287"/>
                  </a:cubicBezTo>
                  <a:cubicBezTo>
                    <a:pt x="121" y="288"/>
                    <a:pt x="121" y="289"/>
                    <a:pt x="121" y="289"/>
                  </a:cubicBezTo>
                  <a:cubicBezTo>
                    <a:pt x="121" y="288"/>
                    <a:pt x="121" y="287"/>
                    <a:pt x="121" y="286"/>
                  </a:cubicBezTo>
                  <a:cubicBezTo>
                    <a:pt x="120" y="285"/>
                    <a:pt x="119" y="284"/>
                    <a:pt x="118" y="283"/>
                  </a:cubicBezTo>
                  <a:close/>
                  <a:moveTo>
                    <a:pt x="139" y="309"/>
                  </a:moveTo>
                  <a:cubicBezTo>
                    <a:pt x="142" y="303"/>
                    <a:pt x="144" y="296"/>
                    <a:pt x="147" y="290"/>
                  </a:cubicBezTo>
                  <a:cubicBezTo>
                    <a:pt x="149" y="290"/>
                    <a:pt x="152" y="290"/>
                    <a:pt x="154" y="290"/>
                  </a:cubicBezTo>
                  <a:cubicBezTo>
                    <a:pt x="151" y="296"/>
                    <a:pt x="149" y="303"/>
                    <a:pt x="147" y="309"/>
                  </a:cubicBezTo>
                  <a:cubicBezTo>
                    <a:pt x="147" y="309"/>
                    <a:pt x="146" y="309"/>
                    <a:pt x="146" y="310"/>
                  </a:cubicBezTo>
                  <a:cubicBezTo>
                    <a:pt x="146" y="310"/>
                    <a:pt x="145" y="310"/>
                    <a:pt x="144" y="310"/>
                  </a:cubicBezTo>
                  <a:cubicBezTo>
                    <a:pt x="143" y="310"/>
                    <a:pt x="141" y="310"/>
                    <a:pt x="139" y="309"/>
                  </a:cubicBezTo>
                  <a:close/>
                  <a:moveTo>
                    <a:pt x="250" y="210"/>
                  </a:moveTo>
                  <a:cubicBezTo>
                    <a:pt x="255" y="201"/>
                    <a:pt x="258" y="193"/>
                    <a:pt x="260" y="187"/>
                  </a:cubicBezTo>
                  <a:cubicBezTo>
                    <a:pt x="260" y="190"/>
                    <a:pt x="260" y="194"/>
                    <a:pt x="259" y="197"/>
                  </a:cubicBezTo>
                  <a:cubicBezTo>
                    <a:pt x="259" y="198"/>
                    <a:pt x="259" y="198"/>
                    <a:pt x="260" y="199"/>
                  </a:cubicBezTo>
                  <a:cubicBezTo>
                    <a:pt x="257" y="202"/>
                    <a:pt x="255" y="206"/>
                    <a:pt x="252" y="212"/>
                  </a:cubicBezTo>
                  <a:cubicBezTo>
                    <a:pt x="251" y="211"/>
                    <a:pt x="251" y="210"/>
                    <a:pt x="250" y="2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p>
          </p:txBody>
        </p:sp>
      </p:grpSp>
      <p:grpSp>
        <p:nvGrpSpPr>
          <p:cNvPr id="65" name="Group 4"/>
          <p:cNvGrpSpPr>
            <a:grpSpLocks noChangeAspect="1"/>
          </p:cNvGrpSpPr>
          <p:nvPr/>
        </p:nvGrpSpPr>
        <p:grpSpPr bwMode="auto">
          <a:xfrm>
            <a:off x="13635857" y="233957"/>
            <a:ext cx="1838435" cy="1988183"/>
            <a:chOff x="3173" y="1433"/>
            <a:chExt cx="1596" cy="1726"/>
          </a:xfrm>
          <a:solidFill>
            <a:srgbClr val="262626"/>
          </a:solidFill>
        </p:grpSpPr>
        <p:sp>
          <p:nvSpPr>
            <p:cNvPr id="66" name="Freeform 5"/>
            <p:cNvSpPr>
              <a:spLocks noEditPoints="1"/>
            </p:cNvSpPr>
            <p:nvPr/>
          </p:nvSpPr>
          <p:spPr bwMode="auto">
            <a:xfrm>
              <a:off x="3479" y="1728"/>
              <a:ext cx="995" cy="994"/>
            </a:xfrm>
            <a:custGeom>
              <a:avLst/>
              <a:gdLst>
                <a:gd name="T0" fmla="*/ 149 w 182"/>
                <a:gd name="T1" fmla="*/ 161 h 182"/>
                <a:gd name="T2" fmla="*/ 150 w 182"/>
                <a:gd name="T3" fmla="*/ 160 h 182"/>
                <a:gd name="T4" fmla="*/ 159 w 182"/>
                <a:gd name="T5" fmla="*/ 152 h 182"/>
                <a:gd name="T6" fmla="*/ 160 w 182"/>
                <a:gd name="T7" fmla="*/ 150 h 182"/>
                <a:gd name="T8" fmla="*/ 182 w 182"/>
                <a:gd name="T9" fmla="*/ 94 h 182"/>
                <a:gd name="T10" fmla="*/ 88 w 182"/>
                <a:gd name="T11" fmla="*/ 0 h 182"/>
                <a:gd name="T12" fmla="*/ 0 w 182"/>
                <a:gd name="T13" fmla="*/ 88 h 182"/>
                <a:gd name="T14" fmla="*/ 94 w 182"/>
                <a:gd name="T15" fmla="*/ 182 h 182"/>
                <a:gd name="T16" fmla="*/ 7 w 182"/>
                <a:gd name="T17" fmla="*/ 91 h 182"/>
                <a:gd name="T18" fmla="*/ 29 w 182"/>
                <a:gd name="T19" fmla="*/ 58 h 182"/>
                <a:gd name="T20" fmla="*/ 143 w 182"/>
                <a:gd name="T21" fmla="*/ 58 h 182"/>
                <a:gd name="T22" fmla="*/ 172 w 182"/>
                <a:gd name="T23" fmla="*/ 114 h 182"/>
                <a:gd name="T24" fmla="*/ 150 w 182"/>
                <a:gd name="T25" fmla="*/ 151 h 182"/>
                <a:gd name="T26" fmla="*/ 34 w 182"/>
                <a:gd name="T27" fmla="*/ 148 h 182"/>
                <a:gd name="T28" fmla="*/ 11 w 182"/>
                <a:gd name="T29" fmla="*/ 66 h 182"/>
                <a:gd name="T30" fmla="*/ 35 w 182"/>
                <a:gd name="T31" fmla="*/ 28 h 182"/>
                <a:gd name="T32" fmla="*/ 19 w 182"/>
                <a:gd name="T33" fmla="*/ 59 h 182"/>
                <a:gd name="T34" fmla="*/ 10 w 182"/>
                <a:gd name="T35" fmla="*/ 67 h 182"/>
                <a:gd name="T36" fmla="*/ 38 w 182"/>
                <a:gd name="T37" fmla="*/ 41 h 182"/>
                <a:gd name="T38" fmla="*/ 27 w 182"/>
                <a:gd name="T39" fmla="*/ 51 h 182"/>
                <a:gd name="T40" fmla="*/ 59 w 182"/>
                <a:gd name="T41" fmla="*/ 13 h 182"/>
                <a:gd name="T42" fmla="*/ 51 w 182"/>
                <a:gd name="T43" fmla="*/ 33 h 182"/>
                <a:gd name="T44" fmla="*/ 45 w 182"/>
                <a:gd name="T45" fmla="*/ 37 h 182"/>
                <a:gd name="T46" fmla="*/ 70 w 182"/>
                <a:gd name="T47" fmla="*/ 9 h 182"/>
                <a:gd name="T48" fmla="*/ 64 w 182"/>
                <a:gd name="T49" fmla="*/ 30 h 182"/>
                <a:gd name="T50" fmla="*/ 75 w 182"/>
                <a:gd name="T51" fmla="*/ 8 h 182"/>
                <a:gd name="T52" fmla="*/ 88 w 182"/>
                <a:gd name="T53" fmla="*/ 7 h 182"/>
                <a:gd name="T54" fmla="*/ 79 w 182"/>
                <a:gd name="T55" fmla="*/ 27 h 182"/>
                <a:gd name="T56" fmla="*/ 85 w 182"/>
                <a:gd name="T57" fmla="*/ 7 h 182"/>
                <a:gd name="T58" fmla="*/ 104 w 182"/>
                <a:gd name="T59" fmla="*/ 9 h 182"/>
                <a:gd name="T60" fmla="*/ 90 w 182"/>
                <a:gd name="T61" fmla="*/ 27 h 182"/>
                <a:gd name="T62" fmla="*/ 85 w 182"/>
                <a:gd name="T63" fmla="*/ 27 h 182"/>
                <a:gd name="T64" fmla="*/ 98 w 182"/>
                <a:gd name="T65" fmla="*/ 8 h 182"/>
                <a:gd name="T66" fmla="*/ 116 w 182"/>
                <a:gd name="T67" fmla="*/ 13 h 182"/>
                <a:gd name="T68" fmla="*/ 94 w 182"/>
                <a:gd name="T69" fmla="*/ 27 h 182"/>
                <a:gd name="T70" fmla="*/ 108 w 182"/>
                <a:gd name="T71" fmla="*/ 10 h 182"/>
                <a:gd name="T72" fmla="*/ 124 w 182"/>
                <a:gd name="T73" fmla="*/ 16 h 182"/>
                <a:gd name="T74" fmla="*/ 106 w 182"/>
                <a:gd name="T75" fmla="*/ 30 h 182"/>
                <a:gd name="T76" fmla="*/ 124 w 182"/>
                <a:gd name="T77" fmla="*/ 16 h 182"/>
                <a:gd name="T78" fmla="*/ 132 w 182"/>
                <a:gd name="T79" fmla="*/ 41 h 182"/>
                <a:gd name="T80" fmla="*/ 137 w 182"/>
                <a:gd name="T81" fmla="*/ 24 h 182"/>
                <a:gd name="T82" fmla="*/ 148 w 182"/>
                <a:gd name="T83" fmla="*/ 34 h 182"/>
                <a:gd name="T84" fmla="*/ 141 w 182"/>
                <a:gd name="T85" fmla="*/ 47 h 182"/>
                <a:gd name="T86" fmla="*/ 147 w 182"/>
                <a:gd name="T87" fmla="*/ 32 h 182"/>
                <a:gd name="T88" fmla="*/ 158 w 182"/>
                <a:gd name="T89" fmla="*/ 45 h 182"/>
                <a:gd name="T90" fmla="*/ 143 w 182"/>
                <a:gd name="T91" fmla="*/ 49 h 182"/>
                <a:gd name="T92" fmla="*/ 158 w 182"/>
                <a:gd name="T93" fmla="*/ 45 h 182"/>
                <a:gd name="T94" fmla="*/ 152 w 182"/>
                <a:gd name="T95" fmla="*/ 57 h 182"/>
                <a:gd name="T96" fmla="*/ 160 w 182"/>
                <a:gd name="T97" fmla="*/ 47 h 182"/>
                <a:gd name="T98" fmla="*/ 166 w 182"/>
                <a:gd name="T99" fmla="*/ 59 h 182"/>
                <a:gd name="T100" fmla="*/ 155 w 182"/>
                <a:gd name="T101" fmla="*/ 60 h 182"/>
                <a:gd name="T102" fmla="*/ 166 w 182"/>
                <a:gd name="T103" fmla="*/ 59 h 182"/>
                <a:gd name="T104" fmla="*/ 167 w 182"/>
                <a:gd name="T105" fmla="*/ 78 h 182"/>
                <a:gd name="T106" fmla="*/ 171 w 182"/>
                <a:gd name="T107" fmla="*/ 69 h 182"/>
                <a:gd name="T108" fmla="*/ 169 w 182"/>
                <a:gd name="T109" fmla="*/ 66 h 182"/>
                <a:gd name="T110" fmla="*/ 161 w 182"/>
                <a:gd name="T111" fmla="*/ 68 h 182"/>
                <a:gd name="T112" fmla="*/ 169 w 182"/>
                <a:gd name="T113" fmla="*/ 66 h 182"/>
                <a:gd name="T114" fmla="*/ 113 w 182"/>
                <a:gd name="T115" fmla="*/ 32 h 182"/>
                <a:gd name="T116" fmla="*/ 128 w 182"/>
                <a:gd name="T117" fmla="*/ 18 h 182"/>
                <a:gd name="T118" fmla="*/ 120 w 182"/>
                <a:gd name="T119" fmla="*/ 35 h 182"/>
                <a:gd name="T120" fmla="*/ 169 w 182"/>
                <a:gd name="T121" fmla="*/ 81 h 182"/>
                <a:gd name="T122" fmla="*/ 175 w 182"/>
                <a:gd name="T123" fmla="*/ 9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2" h="182">
                  <a:moveTo>
                    <a:pt x="94" y="182"/>
                  </a:moveTo>
                  <a:cubicBezTo>
                    <a:pt x="113" y="182"/>
                    <a:pt x="132" y="175"/>
                    <a:pt x="149" y="161"/>
                  </a:cubicBezTo>
                  <a:cubicBezTo>
                    <a:pt x="150" y="160"/>
                    <a:pt x="150" y="160"/>
                    <a:pt x="150" y="160"/>
                  </a:cubicBezTo>
                  <a:cubicBezTo>
                    <a:pt x="150" y="160"/>
                    <a:pt x="150" y="160"/>
                    <a:pt x="150" y="160"/>
                  </a:cubicBezTo>
                  <a:cubicBezTo>
                    <a:pt x="151" y="159"/>
                    <a:pt x="152" y="158"/>
                    <a:pt x="155" y="155"/>
                  </a:cubicBezTo>
                  <a:cubicBezTo>
                    <a:pt x="157" y="153"/>
                    <a:pt x="158" y="152"/>
                    <a:pt x="159" y="152"/>
                  </a:cubicBezTo>
                  <a:cubicBezTo>
                    <a:pt x="159" y="151"/>
                    <a:pt x="159" y="151"/>
                    <a:pt x="159" y="151"/>
                  </a:cubicBezTo>
                  <a:cubicBezTo>
                    <a:pt x="160" y="150"/>
                    <a:pt x="160" y="150"/>
                    <a:pt x="160" y="150"/>
                  </a:cubicBezTo>
                  <a:cubicBezTo>
                    <a:pt x="160" y="150"/>
                    <a:pt x="160" y="150"/>
                    <a:pt x="160" y="149"/>
                  </a:cubicBezTo>
                  <a:cubicBezTo>
                    <a:pt x="175" y="132"/>
                    <a:pt x="182" y="113"/>
                    <a:pt x="182" y="94"/>
                  </a:cubicBezTo>
                  <a:cubicBezTo>
                    <a:pt x="182" y="70"/>
                    <a:pt x="170" y="46"/>
                    <a:pt x="153" y="29"/>
                  </a:cubicBezTo>
                  <a:cubicBezTo>
                    <a:pt x="136" y="12"/>
                    <a:pt x="112" y="0"/>
                    <a:pt x="88" y="0"/>
                  </a:cubicBezTo>
                  <a:cubicBezTo>
                    <a:pt x="67" y="0"/>
                    <a:pt x="46" y="8"/>
                    <a:pt x="27" y="27"/>
                  </a:cubicBezTo>
                  <a:cubicBezTo>
                    <a:pt x="8" y="46"/>
                    <a:pt x="0" y="67"/>
                    <a:pt x="0" y="88"/>
                  </a:cubicBezTo>
                  <a:cubicBezTo>
                    <a:pt x="0" y="112"/>
                    <a:pt x="12" y="136"/>
                    <a:pt x="29" y="153"/>
                  </a:cubicBezTo>
                  <a:cubicBezTo>
                    <a:pt x="46" y="171"/>
                    <a:pt x="70" y="182"/>
                    <a:pt x="94" y="182"/>
                  </a:cubicBezTo>
                  <a:close/>
                  <a:moveTo>
                    <a:pt x="34" y="148"/>
                  </a:moveTo>
                  <a:cubicBezTo>
                    <a:pt x="18" y="133"/>
                    <a:pt x="8" y="112"/>
                    <a:pt x="7" y="91"/>
                  </a:cubicBezTo>
                  <a:cubicBezTo>
                    <a:pt x="8" y="91"/>
                    <a:pt x="8" y="90"/>
                    <a:pt x="9" y="89"/>
                  </a:cubicBezTo>
                  <a:cubicBezTo>
                    <a:pt x="13" y="79"/>
                    <a:pt x="19" y="68"/>
                    <a:pt x="29" y="58"/>
                  </a:cubicBezTo>
                  <a:cubicBezTo>
                    <a:pt x="47" y="41"/>
                    <a:pt x="66" y="33"/>
                    <a:pt x="85" y="33"/>
                  </a:cubicBezTo>
                  <a:cubicBezTo>
                    <a:pt x="106" y="33"/>
                    <a:pt x="127" y="43"/>
                    <a:pt x="143" y="58"/>
                  </a:cubicBezTo>
                  <a:cubicBezTo>
                    <a:pt x="159" y="72"/>
                    <a:pt x="170" y="93"/>
                    <a:pt x="172" y="114"/>
                  </a:cubicBezTo>
                  <a:cubicBezTo>
                    <a:pt x="172" y="114"/>
                    <a:pt x="172" y="114"/>
                    <a:pt x="172" y="114"/>
                  </a:cubicBezTo>
                  <a:cubicBezTo>
                    <a:pt x="169" y="127"/>
                    <a:pt x="162" y="139"/>
                    <a:pt x="151" y="150"/>
                  </a:cubicBezTo>
                  <a:cubicBezTo>
                    <a:pt x="150" y="150"/>
                    <a:pt x="150" y="150"/>
                    <a:pt x="150" y="151"/>
                  </a:cubicBezTo>
                  <a:cubicBezTo>
                    <a:pt x="132" y="168"/>
                    <a:pt x="113" y="175"/>
                    <a:pt x="94" y="175"/>
                  </a:cubicBezTo>
                  <a:cubicBezTo>
                    <a:pt x="72" y="175"/>
                    <a:pt x="50" y="165"/>
                    <a:pt x="34" y="148"/>
                  </a:cubicBezTo>
                  <a:close/>
                  <a:moveTo>
                    <a:pt x="10" y="67"/>
                  </a:moveTo>
                  <a:cubicBezTo>
                    <a:pt x="10" y="66"/>
                    <a:pt x="11" y="66"/>
                    <a:pt x="11" y="66"/>
                  </a:cubicBezTo>
                  <a:cubicBezTo>
                    <a:pt x="17" y="57"/>
                    <a:pt x="23" y="47"/>
                    <a:pt x="29" y="38"/>
                  </a:cubicBezTo>
                  <a:cubicBezTo>
                    <a:pt x="31" y="35"/>
                    <a:pt x="33" y="32"/>
                    <a:pt x="35" y="28"/>
                  </a:cubicBezTo>
                  <a:cubicBezTo>
                    <a:pt x="37" y="27"/>
                    <a:pt x="38" y="26"/>
                    <a:pt x="39" y="25"/>
                  </a:cubicBezTo>
                  <a:cubicBezTo>
                    <a:pt x="32" y="36"/>
                    <a:pt x="25" y="47"/>
                    <a:pt x="19" y="59"/>
                  </a:cubicBezTo>
                  <a:cubicBezTo>
                    <a:pt x="15" y="64"/>
                    <a:pt x="11" y="69"/>
                    <a:pt x="8" y="74"/>
                  </a:cubicBezTo>
                  <a:cubicBezTo>
                    <a:pt x="9" y="72"/>
                    <a:pt x="9" y="69"/>
                    <a:pt x="10" y="67"/>
                  </a:cubicBezTo>
                  <a:close/>
                  <a:moveTo>
                    <a:pt x="59" y="13"/>
                  </a:moveTo>
                  <a:cubicBezTo>
                    <a:pt x="52" y="22"/>
                    <a:pt x="45" y="32"/>
                    <a:pt x="38" y="41"/>
                  </a:cubicBezTo>
                  <a:cubicBezTo>
                    <a:pt x="38" y="42"/>
                    <a:pt x="38" y="42"/>
                    <a:pt x="38" y="42"/>
                  </a:cubicBezTo>
                  <a:cubicBezTo>
                    <a:pt x="34" y="44"/>
                    <a:pt x="31" y="47"/>
                    <a:pt x="27" y="51"/>
                  </a:cubicBezTo>
                  <a:cubicBezTo>
                    <a:pt x="33" y="40"/>
                    <a:pt x="40" y="29"/>
                    <a:pt x="48" y="19"/>
                  </a:cubicBezTo>
                  <a:cubicBezTo>
                    <a:pt x="51" y="17"/>
                    <a:pt x="55" y="15"/>
                    <a:pt x="59" y="13"/>
                  </a:cubicBezTo>
                  <a:close/>
                  <a:moveTo>
                    <a:pt x="70" y="9"/>
                  </a:moveTo>
                  <a:cubicBezTo>
                    <a:pt x="64" y="17"/>
                    <a:pt x="58" y="25"/>
                    <a:pt x="51" y="33"/>
                  </a:cubicBezTo>
                  <a:cubicBezTo>
                    <a:pt x="51" y="34"/>
                    <a:pt x="51" y="34"/>
                    <a:pt x="51" y="34"/>
                  </a:cubicBezTo>
                  <a:cubicBezTo>
                    <a:pt x="49" y="35"/>
                    <a:pt x="47" y="36"/>
                    <a:pt x="45" y="37"/>
                  </a:cubicBezTo>
                  <a:cubicBezTo>
                    <a:pt x="52" y="29"/>
                    <a:pt x="58" y="20"/>
                    <a:pt x="65" y="11"/>
                  </a:cubicBezTo>
                  <a:cubicBezTo>
                    <a:pt x="66" y="10"/>
                    <a:pt x="68" y="10"/>
                    <a:pt x="70" y="9"/>
                  </a:cubicBezTo>
                  <a:close/>
                  <a:moveTo>
                    <a:pt x="81" y="7"/>
                  </a:moveTo>
                  <a:cubicBezTo>
                    <a:pt x="75" y="15"/>
                    <a:pt x="69" y="22"/>
                    <a:pt x="64" y="30"/>
                  </a:cubicBezTo>
                  <a:cubicBezTo>
                    <a:pt x="62" y="30"/>
                    <a:pt x="59" y="31"/>
                    <a:pt x="57" y="32"/>
                  </a:cubicBezTo>
                  <a:cubicBezTo>
                    <a:pt x="63" y="24"/>
                    <a:pt x="69" y="16"/>
                    <a:pt x="75" y="8"/>
                  </a:cubicBezTo>
                  <a:cubicBezTo>
                    <a:pt x="77" y="8"/>
                    <a:pt x="79" y="8"/>
                    <a:pt x="81" y="7"/>
                  </a:cubicBezTo>
                  <a:close/>
                  <a:moveTo>
                    <a:pt x="88" y="7"/>
                  </a:moveTo>
                  <a:cubicBezTo>
                    <a:pt x="90" y="7"/>
                    <a:pt x="92" y="7"/>
                    <a:pt x="94" y="7"/>
                  </a:cubicBezTo>
                  <a:cubicBezTo>
                    <a:pt x="88" y="14"/>
                    <a:pt x="84" y="20"/>
                    <a:pt x="79" y="27"/>
                  </a:cubicBezTo>
                  <a:cubicBezTo>
                    <a:pt x="76" y="27"/>
                    <a:pt x="73" y="28"/>
                    <a:pt x="69" y="28"/>
                  </a:cubicBezTo>
                  <a:cubicBezTo>
                    <a:pt x="74" y="21"/>
                    <a:pt x="80" y="14"/>
                    <a:pt x="85" y="7"/>
                  </a:cubicBezTo>
                  <a:cubicBezTo>
                    <a:pt x="86" y="7"/>
                    <a:pt x="87" y="7"/>
                    <a:pt x="88" y="7"/>
                  </a:cubicBezTo>
                  <a:close/>
                  <a:moveTo>
                    <a:pt x="104" y="9"/>
                  </a:moveTo>
                  <a:cubicBezTo>
                    <a:pt x="103" y="10"/>
                    <a:pt x="102" y="12"/>
                    <a:pt x="100" y="13"/>
                  </a:cubicBezTo>
                  <a:cubicBezTo>
                    <a:pt x="97" y="17"/>
                    <a:pt x="93" y="21"/>
                    <a:pt x="90" y="27"/>
                  </a:cubicBezTo>
                  <a:cubicBezTo>
                    <a:pt x="90" y="27"/>
                    <a:pt x="90" y="27"/>
                    <a:pt x="90" y="27"/>
                  </a:cubicBezTo>
                  <a:cubicBezTo>
                    <a:pt x="89" y="27"/>
                    <a:pt x="87" y="27"/>
                    <a:pt x="85" y="27"/>
                  </a:cubicBezTo>
                  <a:cubicBezTo>
                    <a:pt x="84" y="27"/>
                    <a:pt x="84" y="27"/>
                    <a:pt x="83" y="27"/>
                  </a:cubicBezTo>
                  <a:cubicBezTo>
                    <a:pt x="88" y="20"/>
                    <a:pt x="93" y="14"/>
                    <a:pt x="98" y="8"/>
                  </a:cubicBezTo>
                  <a:cubicBezTo>
                    <a:pt x="100" y="8"/>
                    <a:pt x="102" y="8"/>
                    <a:pt x="104" y="9"/>
                  </a:cubicBezTo>
                  <a:close/>
                  <a:moveTo>
                    <a:pt x="116" y="13"/>
                  </a:moveTo>
                  <a:cubicBezTo>
                    <a:pt x="111" y="18"/>
                    <a:pt x="107" y="23"/>
                    <a:pt x="102" y="29"/>
                  </a:cubicBezTo>
                  <a:cubicBezTo>
                    <a:pt x="100" y="28"/>
                    <a:pt x="97" y="28"/>
                    <a:pt x="94" y="27"/>
                  </a:cubicBezTo>
                  <a:cubicBezTo>
                    <a:pt x="96" y="23"/>
                    <a:pt x="99" y="19"/>
                    <a:pt x="103" y="15"/>
                  </a:cubicBezTo>
                  <a:cubicBezTo>
                    <a:pt x="105" y="14"/>
                    <a:pt x="106" y="12"/>
                    <a:pt x="108" y="10"/>
                  </a:cubicBezTo>
                  <a:cubicBezTo>
                    <a:pt x="111" y="11"/>
                    <a:pt x="113" y="12"/>
                    <a:pt x="116" y="13"/>
                  </a:cubicBezTo>
                  <a:close/>
                  <a:moveTo>
                    <a:pt x="124" y="16"/>
                  </a:moveTo>
                  <a:cubicBezTo>
                    <a:pt x="119" y="21"/>
                    <a:pt x="115" y="26"/>
                    <a:pt x="110" y="31"/>
                  </a:cubicBezTo>
                  <a:cubicBezTo>
                    <a:pt x="109" y="30"/>
                    <a:pt x="107" y="30"/>
                    <a:pt x="106" y="30"/>
                  </a:cubicBezTo>
                  <a:cubicBezTo>
                    <a:pt x="110" y="24"/>
                    <a:pt x="115" y="19"/>
                    <a:pt x="120" y="14"/>
                  </a:cubicBezTo>
                  <a:cubicBezTo>
                    <a:pt x="121" y="15"/>
                    <a:pt x="123" y="16"/>
                    <a:pt x="124" y="16"/>
                  </a:cubicBezTo>
                  <a:close/>
                  <a:moveTo>
                    <a:pt x="144" y="30"/>
                  </a:moveTo>
                  <a:cubicBezTo>
                    <a:pt x="140" y="33"/>
                    <a:pt x="136" y="37"/>
                    <a:pt x="132" y="41"/>
                  </a:cubicBezTo>
                  <a:cubicBezTo>
                    <a:pt x="129" y="39"/>
                    <a:pt x="127" y="38"/>
                    <a:pt x="124" y="36"/>
                  </a:cubicBezTo>
                  <a:cubicBezTo>
                    <a:pt x="128" y="32"/>
                    <a:pt x="133" y="28"/>
                    <a:pt x="137" y="24"/>
                  </a:cubicBezTo>
                  <a:cubicBezTo>
                    <a:pt x="140" y="26"/>
                    <a:pt x="142" y="28"/>
                    <a:pt x="144" y="30"/>
                  </a:cubicBezTo>
                  <a:close/>
                  <a:moveTo>
                    <a:pt x="148" y="34"/>
                  </a:moveTo>
                  <a:cubicBezTo>
                    <a:pt x="150" y="35"/>
                    <a:pt x="151" y="36"/>
                    <a:pt x="152" y="38"/>
                  </a:cubicBezTo>
                  <a:cubicBezTo>
                    <a:pt x="148" y="41"/>
                    <a:pt x="144" y="44"/>
                    <a:pt x="141" y="47"/>
                  </a:cubicBezTo>
                  <a:cubicBezTo>
                    <a:pt x="139" y="45"/>
                    <a:pt x="137" y="44"/>
                    <a:pt x="135" y="43"/>
                  </a:cubicBezTo>
                  <a:cubicBezTo>
                    <a:pt x="139" y="39"/>
                    <a:pt x="143" y="35"/>
                    <a:pt x="147" y="32"/>
                  </a:cubicBezTo>
                  <a:cubicBezTo>
                    <a:pt x="147" y="33"/>
                    <a:pt x="148" y="33"/>
                    <a:pt x="148" y="34"/>
                  </a:cubicBezTo>
                  <a:close/>
                  <a:moveTo>
                    <a:pt x="158" y="45"/>
                  </a:moveTo>
                  <a:cubicBezTo>
                    <a:pt x="154" y="47"/>
                    <a:pt x="151" y="50"/>
                    <a:pt x="148" y="53"/>
                  </a:cubicBezTo>
                  <a:cubicBezTo>
                    <a:pt x="146" y="51"/>
                    <a:pt x="145" y="50"/>
                    <a:pt x="143" y="49"/>
                  </a:cubicBezTo>
                  <a:cubicBezTo>
                    <a:pt x="147" y="46"/>
                    <a:pt x="151" y="43"/>
                    <a:pt x="154" y="40"/>
                  </a:cubicBezTo>
                  <a:cubicBezTo>
                    <a:pt x="155" y="42"/>
                    <a:pt x="156" y="43"/>
                    <a:pt x="158" y="45"/>
                  </a:cubicBezTo>
                  <a:close/>
                  <a:moveTo>
                    <a:pt x="161" y="50"/>
                  </a:moveTo>
                  <a:cubicBezTo>
                    <a:pt x="158" y="52"/>
                    <a:pt x="155" y="55"/>
                    <a:pt x="152" y="57"/>
                  </a:cubicBezTo>
                  <a:cubicBezTo>
                    <a:pt x="152" y="57"/>
                    <a:pt x="151" y="56"/>
                    <a:pt x="150" y="55"/>
                  </a:cubicBezTo>
                  <a:cubicBezTo>
                    <a:pt x="153" y="52"/>
                    <a:pt x="156" y="50"/>
                    <a:pt x="160" y="47"/>
                  </a:cubicBezTo>
                  <a:cubicBezTo>
                    <a:pt x="160" y="48"/>
                    <a:pt x="161" y="49"/>
                    <a:pt x="161" y="50"/>
                  </a:cubicBezTo>
                  <a:close/>
                  <a:moveTo>
                    <a:pt x="166" y="59"/>
                  </a:moveTo>
                  <a:cubicBezTo>
                    <a:pt x="164" y="61"/>
                    <a:pt x="161" y="63"/>
                    <a:pt x="159" y="65"/>
                  </a:cubicBezTo>
                  <a:cubicBezTo>
                    <a:pt x="158" y="63"/>
                    <a:pt x="156" y="62"/>
                    <a:pt x="155" y="60"/>
                  </a:cubicBezTo>
                  <a:cubicBezTo>
                    <a:pt x="157" y="57"/>
                    <a:pt x="160" y="55"/>
                    <a:pt x="163" y="53"/>
                  </a:cubicBezTo>
                  <a:cubicBezTo>
                    <a:pt x="164" y="55"/>
                    <a:pt x="165" y="57"/>
                    <a:pt x="166" y="59"/>
                  </a:cubicBezTo>
                  <a:close/>
                  <a:moveTo>
                    <a:pt x="172" y="74"/>
                  </a:moveTo>
                  <a:cubicBezTo>
                    <a:pt x="170" y="75"/>
                    <a:pt x="169" y="77"/>
                    <a:pt x="167" y="78"/>
                  </a:cubicBezTo>
                  <a:cubicBezTo>
                    <a:pt x="167" y="76"/>
                    <a:pt x="166" y="75"/>
                    <a:pt x="165" y="74"/>
                  </a:cubicBezTo>
                  <a:cubicBezTo>
                    <a:pt x="167" y="72"/>
                    <a:pt x="169" y="71"/>
                    <a:pt x="171" y="69"/>
                  </a:cubicBezTo>
                  <a:cubicBezTo>
                    <a:pt x="171" y="71"/>
                    <a:pt x="172" y="72"/>
                    <a:pt x="172" y="74"/>
                  </a:cubicBezTo>
                  <a:close/>
                  <a:moveTo>
                    <a:pt x="169" y="66"/>
                  </a:moveTo>
                  <a:cubicBezTo>
                    <a:pt x="167" y="68"/>
                    <a:pt x="165" y="69"/>
                    <a:pt x="163" y="71"/>
                  </a:cubicBezTo>
                  <a:cubicBezTo>
                    <a:pt x="163" y="70"/>
                    <a:pt x="162" y="69"/>
                    <a:pt x="161" y="68"/>
                  </a:cubicBezTo>
                  <a:cubicBezTo>
                    <a:pt x="163" y="66"/>
                    <a:pt x="166" y="64"/>
                    <a:pt x="168" y="62"/>
                  </a:cubicBezTo>
                  <a:cubicBezTo>
                    <a:pt x="168" y="63"/>
                    <a:pt x="169" y="64"/>
                    <a:pt x="169" y="66"/>
                  </a:cubicBezTo>
                  <a:close/>
                  <a:moveTo>
                    <a:pt x="120" y="35"/>
                  </a:moveTo>
                  <a:cubicBezTo>
                    <a:pt x="118" y="34"/>
                    <a:pt x="116" y="33"/>
                    <a:pt x="113" y="32"/>
                  </a:cubicBezTo>
                  <a:cubicBezTo>
                    <a:pt x="118" y="28"/>
                    <a:pt x="122" y="23"/>
                    <a:pt x="127" y="19"/>
                  </a:cubicBezTo>
                  <a:cubicBezTo>
                    <a:pt x="127" y="19"/>
                    <a:pt x="127" y="18"/>
                    <a:pt x="128" y="18"/>
                  </a:cubicBezTo>
                  <a:cubicBezTo>
                    <a:pt x="130" y="19"/>
                    <a:pt x="132" y="21"/>
                    <a:pt x="135" y="22"/>
                  </a:cubicBezTo>
                  <a:cubicBezTo>
                    <a:pt x="130" y="26"/>
                    <a:pt x="125" y="31"/>
                    <a:pt x="120" y="35"/>
                  </a:cubicBezTo>
                  <a:close/>
                  <a:moveTo>
                    <a:pt x="175" y="95"/>
                  </a:moveTo>
                  <a:cubicBezTo>
                    <a:pt x="173" y="90"/>
                    <a:pt x="171" y="85"/>
                    <a:pt x="169" y="81"/>
                  </a:cubicBezTo>
                  <a:cubicBezTo>
                    <a:pt x="173" y="77"/>
                    <a:pt x="173" y="77"/>
                    <a:pt x="173" y="77"/>
                  </a:cubicBezTo>
                  <a:cubicBezTo>
                    <a:pt x="174" y="83"/>
                    <a:pt x="175" y="89"/>
                    <a:pt x="175" y="94"/>
                  </a:cubicBezTo>
                  <a:cubicBezTo>
                    <a:pt x="175" y="95"/>
                    <a:pt x="175" y="95"/>
                    <a:pt x="175"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p>
          </p:txBody>
        </p:sp>
        <p:sp>
          <p:nvSpPr>
            <p:cNvPr id="67" name="Freeform 6"/>
            <p:cNvSpPr>
              <a:spLocks noEditPoints="1"/>
            </p:cNvSpPr>
            <p:nvPr/>
          </p:nvSpPr>
          <p:spPr bwMode="auto">
            <a:xfrm>
              <a:off x="3173" y="1433"/>
              <a:ext cx="1596" cy="1726"/>
            </a:xfrm>
            <a:custGeom>
              <a:avLst/>
              <a:gdLst>
                <a:gd name="T0" fmla="*/ 292 w 292"/>
                <a:gd name="T1" fmla="*/ 145 h 316"/>
                <a:gd name="T2" fmla="*/ 265 w 292"/>
                <a:gd name="T3" fmla="*/ 87 h 316"/>
                <a:gd name="T4" fmla="*/ 264 w 292"/>
                <a:gd name="T5" fmla="*/ 60 h 316"/>
                <a:gd name="T6" fmla="*/ 232 w 292"/>
                <a:gd name="T7" fmla="*/ 27 h 316"/>
                <a:gd name="T8" fmla="*/ 174 w 292"/>
                <a:gd name="T9" fmla="*/ 5 h 316"/>
                <a:gd name="T10" fmla="*/ 82 w 292"/>
                <a:gd name="T11" fmla="*/ 42 h 316"/>
                <a:gd name="T12" fmla="*/ 27 w 292"/>
                <a:gd name="T13" fmla="*/ 84 h 316"/>
                <a:gd name="T14" fmla="*/ 35 w 292"/>
                <a:gd name="T15" fmla="*/ 99 h 316"/>
                <a:gd name="T16" fmla="*/ 0 w 292"/>
                <a:gd name="T17" fmla="*/ 167 h 316"/>
                <a:gd name="T18" fmla="*/ 28 w 292"/>
                <a:gd name="T19" fmla="*/ 227 h 316"/>
                <a:gd name="T20" fmla="*/ 58 w 292"/>
                <a:gd name="T21" fmla="*/ 288 h 316"/>
                <a:gd name="T22" fmla="*/ 120 w 292"/>
                <a:gd name="T23" fmla="*/ 314 h 316"/>
                <a:gd name="T24" fmla="*/ 224 w 292"/>
                <a:gd name="T25" fmla="*/ 289 h 316"/>
                <a:gd name="T26" fmla="*/ 266 w 292"/>
                <a:gd name="T27" fmla="*/ 226 h 316"/>
                <a:gd name="T28" fmla="*/ 267 w 292"/>
                <a:gd name="T29" fmla="*/ 192 h 316"/>
                <a:gd name="T30" fmla="*/ 267 w 292"/>
                <a:gd name="T31" fmla="*/ 192 h 316"/>
                <a:gd name="T32" fmla="*/ 274 w 292"/>
                <a:gd name="T33" fmla="*/ 191 h 316"/>
                <a:gd name="T34" fmla="*/ 249 w 292"/>
                <a:gd name="T35" fmla="*/ 80 h 316"/>
                <a:gd name="T36" fmla="*/ 35 w 292"/>
                <a:gd name="T37" fmla="*/ 71 h 316"/>
                <a:gd name="T38" fmla="*/ 40 w 292"/>
                <a:gd name="T39" fmla="*/ 75 h 316"/>
                <a:gd name="T40" fmla="*/ 38 w 292"/>
                <a:gd name="T41" fmla="*/ 92 h 316"/>
                <a:gd name="T42" fmla="*/ 51 w 292"/>
                <a:gd name="T43" fmla="*/ 77 h 316"/>
                <a:gd name="T44" fmla="*/ 127 w 292"/>
                <a:gd name="T45" fmla="*/ 29 h 316"/>
                <a:gd name="T46" fmla="*/ 210 w 292"/>
                <a:gd name="T47" fmla="*/ 49 h 316"/>
                <a:gd name="T48" fmla="*/ 257 w 292"/>
                <a:gd name="T49" fmla="*/ 61 h 316"/>
                <a:gd name="T50" fmla="*/ 284 w 292"/>
                <a:gd name="T51" fmla="*/ 125 h 316"/>
                <a:gd name="T52" fmla="*/ 243 w 292"/>
                <a:gd name="T53" fmla="*/ 208 h 316"/>
                <a:gd name="T54" fmla="*/ 170 w 292"/>
                <a:gd name="T55" fmla="*/ 258 h 316"/>
                <a:gd name="T56" fmla="*/ 124 w 292"/>
                <a:gd name="T57" fmla="*/ 258 h 316"/>
                <a:gd name="T58" fmla="*/ 51 w 292"/>
                <a:gd name="T59" fmla="*/ 208 h 316"/>
                <a:gd name="T60" fmla="*/ 31 w 292"/>
                <a:gd name="T61" fmla="*/ 125 h 316"/>
                <a:gd name="T62" fmla="*/ 257 w 292"/>
                <a:gd name="T63" fmla="*/ 252 h 316"/>
                <a:gd name="T64" fmla="*/ 215 w 292"/>
                <a:gd name="T65" fmla="*/ 270 h 316"/>
                <a:gd name="T66" fmla="*/ 174 w 292"/>
                <a:gd name="T67" fmla="*/ 281 h 316"/>
                <a:gd name="T68" fmla="*/ 164 w 292"/>
                <a:gd name="T69" fmla="*/ 308 h 316"/>
                <a:gd name="T70" fmla="*/ 150 w 292"/>
                <a:gd name="T71" fmla="*/ 309 h 316"/>
                <a:gd name="T72" fmla="*/ 174 w 292"/>
                <a:gd name="T73" fmla="*/ 264 h 316"/>
                <a:gd name="T74" fmla="*/ 203 w 292"/>
                <a:gd name="T75" fmla="*/ 253 h 316"/>
                <a:gd name="T76" fmla="*/ 219 w 292"/>
                <a:gd name="T77" fmla="*/ 254 h 316"/>
                <a:gd name="T78" fmla="*/ 208 w 292"/>
                <a:gd name="T79" fmla="*/ 261 h 316"/>
                <a:gd name="T80" fmla="*/ 239 w 292"/>
                <a:gd name="T81" fmla="*/ 257 h 316"/>
                <a:gd name="T82" fmla="*/ 113 w 292"/>
                <a:gd name="T83" fmla="*/ 262 h 316"/>
                <a:gd name="T84" fmla="*/ 97 w 292"/>
                <a:gd name="T85" fmla="*/ 276 h 316"/>
                <a:gd name="T86" fmla="*/ 89 w 292"/>
                <a:gd name="T87" fmla="*/ 272 h 316"/>
                <a:gd name="T88" fmla="*/ 83 w 292"/>
                <a:gd name="T89" fmla="*/ 268 h 316"/>
                <a:gd name="T90" fmla="*/ 127 w 292"/>
                <a:gd name="T91" fmla="*/ 306 h 316"/>
                <a:gd name="T92" fmla="*/ 129 w 292"/>
                <a:gd name="T93" fmla="*/ 309 h 316"/>
                <a:gd name="T94" fmla="*/ 37 w 292"/>
                <a:gd name="T95" fmla="*/ 258 h 316"/>
                <a:gd name="T96" fmla="*/ 7 w 292"/>
                <a:gd name="T97" fmla="*/ 171 h 316"/>
                <a:gd name="T98" fmla="*/ 23 w 292"/>
                <a:gd name="T99" fmla="*/ 171 h 316"/>
                <a:gd name="T100" fmla="*/ 23 w 292"/>
                <a:gd name="T101" fmla="*/ 191 h 316"/>
                <a:gd name="T102" fmla="*/ 33 w 292"/>
                <a:gd name="T103" fmla="*/ 199 h 316"/>
                <a:gd name="T104" fmla="*/ 37 w 292"/>
                <a:gd name="T105" fmla="*/ 197 h 316"/>
                <a:gd name="T106" fmla="*/ 37 w 292"/>
                <a:gd name="T107" fmla="*/ 239 h 316"/>
                <a:gd name="T108" fmla="*/ 34 w 292"/>
                <a:gd name="T109" fmla="*/ 255 h 316"/>
                <a:gd name="T110" fmla="*/ 41 w 292"/>
                <a:gd name="T111" fmla="*/ 263 h 316"/>
                <a:gd name="T112" fmla="*/ 64 w 292"/>
                <a:gd name="T113" fmla="*/ 279 h 316"/>
                <a:gd name="T114" fmla="*/ 109 w 292"/>
                <a:gd name="T115" fmla="*/ 281 h 316"/>
                <a:gd name="T116" fmla="*/ 118 w 292"/>
                <a:gd name="T117" fmla="*/ 283 h 316"/>
                <a:gd name="T118" fmla="*/ 144 w 292"/>
                <a:gd name="T119" fmla="*/ 310 h 316"/>
                <a:gd name="T120" fmla="*/ 252 w 292"/>
                <a:gd name="T121" fmla="*/ 21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2" h="316">
                  <a:moveTo>
                    <a:pt x="270" y="198"/>
                  </a:moveTo>
                  <a:cubicBezTo>
                    <a:pt x="271" y="198"/>
                    <a:pt x="273" y="197"/>
                    <a:pt x="276" y="197"/>
                  </a:cubicBezTo>
                  <a:cubicBezTo>
                    <a:pt x="278" y="197"/>
                    <a:pt x="280" y="197"/>
                    <a:pt x="284" y="198"/>
                  </a:cubicBezTo>
                  <a:cubicBezTo>
                    <a:pt x="286" y="198"/>
                    <a:pt x="287" y="197"/>
                    <a:pt x="287" y="195"/>
                  </a:cubicBezTo>
                  <a:cubicBezTo>
                    <a:pt x="289" y="185"/>
                    <a:pt x="289" y="178"/>
                    <a:pt x="290" y="168"/>
                  </a:cubicBezTo>
                  <a:cubicBezTo>
                    <a:pt x="291" y="160"/>
                    <a:pt x="292" y="153"/>
                    <a:pt x="292" y="145"/>
                  </a:cubicBezTo>
                  <a:cubicBezTo>
                    <a:pt x="292" y="137"/>
                    <a:pt x="291" y="129"/>
                    <a:pt x="290" y="121"/>
                  </a:cubicBezTo>
                  <a:cubicBezTo>
                    <a:pt x="290" y="119"/>
                    <a:pt x="288" y="118"/>
                    <a:pt x="287" y="118"/>
                  </a:cubicBezTo>
                  <a:cubicBezTo>
                    <a:pt x="279" y="118"/>
                    <a:pt x="272" y="118"/>
                    <a:pt x="265" y="118"/>
                  </a:cubicBezTo>
                  <a:cubicBezTo>
                    <a:pt x="263" y="110"/>
                    <a:pt x="261" y="102"/>
                    <a:pt x="257" y="94"/>
                  </a:cubicBezTo>
                  <a:cubicBezTo>
                    <a:pt x="259" y="93"/>
                    <a:pt x="260" y="91"/>
                    <a:pt x="262" y="90"/>
                  </a:cubicBezTo>
                  <a:cubicBezTo>
                    <a:pt x="264" y="90"/>
                    <a:pt x="265" y="88"/>
                    <a:pt x="265" y="87"/>
                  </a:cubicBezTo>
                  <a:cubicBezTo>
                    <a:pt x="265" y="84"/>
                    <a:pt x="265" y="81"/>
                    <a:pt x="265" y="79"/>
                  </a:cubicBezTo>
                  <a:cubicBezTo>
                    <a:pt x="265" y="75"/>
                    <a:pt x="265" y="71"/>
                    <a:pt x="265" y="67"/>
                  </a:cubicBezTo>
                  <a:cubicBezTo>
                    <a:pt x="265" y="66"/>
                    <a:pt x="265" y="66"/>
                    <a:pt x="265" y="65"/>
                  </a:cubicBezTo>
                  <a:cubicBezTo>
                    <a:pt x="265" y="64"/>
                    <a:pt x="265" y="64"/>
                    <a:pt x="265" y="64"/>
                  </a:cubicBezTo>
                  <a:cubicBezTo>
                    <a:pt x="266" y="63"/>
                    <a:pt x="265" y="61"/>
                    <a:pt x="264" y="60"/>
                  </a:cubicBezTo>
                  <a:cubicBezTo>
                    <a:pt x="264" y="60"/>
                    <a:pt x="264" y="60"/>
                    <a:pt x="264" y="60"/>
                  </a:cubicBezTo>
                  <a:cubicBezTo>
                    <a:pt x="263" y="59"/>
                    <a:pt x="263" y="58"/>
                    <a:pt x="262" y="57"/>
                  </a:cubicBezTo>
                  <a:cubicBezTo>
                    <a:pt x="261" y="55"/>
                    <a:pt x="259" y="53"/>
                    <a:pt x="257" y="51"/>
                  </a:cubicBezTo>
                  <a:cubicBezTo>
                    <a:pt x="256" y="50"/>
                    <a:pt x="255" y="48"/>
                    <a:pt x="252" y="46"/>
                  </a:cubicBezTo>
                  <a:cubicBezTo>
                    <a:pt x="249" y="42"/>
                    <a:pt x="244" y="38"/>
                    <a:pt x="240" y="34"/>
                  </a:cubicBezTo>
                  <a:cubicBezTo>
                    <a:pt x="238" y="32"/>
                    <a:pt x="236" y="30"/>
                    <a:pt x="235" y="29"/>
                  </a:cubicBezTo>
                  <a:cubicBezTo>
                    <a:pt x="234" y="28"/>
                    <a:pt x="233" y="28"/>
                    <a:pt x="232" y="27"/>
                  </a:cubicBezTo>
                  <a:cubicBezTo>
                    <a:pt x="231" y="27"/>
                    <a:pt x="231" y="27"/>
                    <a:pt x="231" y="27"/>
                  </a:cubicBezTo>
                  <a:cubicBezTo>
                    <a:pt x="231" y="26"/>
                    <a:pt x="230" y="26"/>
                    <a:pt x="229" y="26"/>
                  </a:cubicBezTo>
                  <a:cubicBezTo>
                    <a:pt x="229" y="26"/>
                    <a:pt x="227" y="26"/>
                    <a:pt x="227" y="27"/>
                  </a:cubicBezTo>
                  <a:cubicBezTo>
                    <a:pt x="222" y="32"/>
                    <a:pt x="217" y="37"/>
                    <a:pt x="212" y="42"/>
                  </a:cubicBezTo>
                  <a:cubicBezTo>
                    <a:pt x="200" y="35"/>
                    <a:pt x="187" y="30"/>
                    <a:pt x="174" y="27"/>
                  </a:cubicBezTo>
                  <a:cubicBezTo>
                    <a:pt x="174" y="20"/>
                    <a:pt x="174" y="13"/>
                    <a:pt x="174" y="5"/>
                  </a:cubicBezTo>
                  <a:cubicBezTo>
                    <a:pt x="174" y="4"/>
                    <a:pt x="173" y="2"/>
                    <a:pt x="171" y="2"/>
                  </a:cubicBezTo>
                  <a:cubicBezTo>
                    <a:pt x="163" y="1"/>
                    <a:pt x="155" y="0"/>
                    <a:pt x="147" y="0"/>
                  </a:cubicBezTo>
                  <a:cubicBezTo>
                    <a:pt x="139" y="0"/>
                    <a:pt x="131" y="1"/>
                    <a:pt x="123" y="2"/>
                  </a:cubicBezTo>
                  <a:cubicBezTo>
                    <a:pt x="122" y="2"/>
                    <a:pt x="120" y="4"/>
                    <a:pt x="120" y="5"/>
                  </a:cubicBezTo>
                  <a:cubicBezTo>
                    <a:pt x="120" y="13"/>
                    <a:pt x="120" y="20"/>
                    <a:pt x="120" y="27"/>
                  </a:cubicBezTo>
                  <a:cubicBezTo>
                    <a:pt x="107" y="30"/>
                    <a:pt x="94" y="35"/>
                    <a:pt x="82" y="42"/>
                  </a:cubicBezTo>
                  <a:cubicBezTo>
                    <a:pt x="77" y="37"/>
                    <a:pt x="72" y="32"/>
                    <a:pt x="67" y="27"/>
                  </a:cubicBezTo>
                  <a:cubicBezTo>
                    <a:pt x="66" y="26"/>
                    <a:pt x="64" y="26"/>
                    <a:pt x="63" y="27"/>
                  </a:cubicBezTo>
                  <a:cubicBezTo>
                    <a:pt x="50" y="36"/>
                    <a:pt x="39" y="48"/>
                    <a:pt x="29" y="61"/>
                  </a:cubicBezTo>
                  <a:cubicBezTo>
                    <a:pt x="29" y="62"/>
                    <a:pt x="28" y="63"/>
                    <a:pt x="29" y="64"/>
                  </a:cubicBezTo>
                  <a:cubicBezTo>
                    <a:pt x="28" y="71"/>
                    <a:pt x="28" y="77"/>
                    <a:pt x="27" y="83"/>
                  </a:cubicBezTo>
                  <a:cubicBezTo>
                    <a:pt x="27" y="84"/>
                    <a:pt x="27" y="84"/>
                    <a:pt x="27" y="84"/>
                  </a:cubicBezTo>
                  <a:cubicBezTo>
                    <a:pt x="26" y="84"/>
                    <a:pt x="26" y="84"/>
                    <a:pt x="26" y="84"/>
                  </a:cubicBezTo>
                  <a:cubicBezTo>
                    <a:pt x="26" y="85"/>
                    <a:pt x="26" y="85"/>
                    <a:pt x="26" y="85"/>
                  </a:cubicBezTo>
                  <a:cubicBezTo>
                    <a:pt x="26" y="86"/>
                    <a:pt x="26" y="86"/>
                    <a:pt x="26" y="87"/>
                  </a:cubicBezTo>
                  <a:cubicBezTo>
                    <a:pt x="26" y="87"/>
                    <a:pt x="26" y="88"/>
                    <a:pt x="26" y="88"/>
                  </a:cubicBezTo>
                  <a:cubicBezTo>
                    <a:pt x="26" y="89"/>
                    <a:pt x="26" y="91"/>
                    <a:pt x="27" y="91"/>
                  </a:cubicBezTo>
                  <a:cubicBezTo>
                    <a:pt x="30" y="94"/>
                    <a:pt x="32" y="96"/>
                    <a:pt x="35" y="99"/>
                  </a:cubicBezTo>
                  <a:cubicBezTo>
                    <a:pt x="32" y="105"/>
                    <a:pt x="30" y="111"/>
                    <a:pt x="29" y="118"/>
                  </a:cubicBezTo>
                  <a:cubicBezTo>
                    <a:pt x="22" y="118"/>
                    <a:pt x="15" y="118"/>
                    <a:pt x="7" y="118"/>
                  </a:cubicBezTo>
                  <a:cubicBezTo>
                    <a:pt x="6" y="118"/>
                    <a:pt x="4" y="119"/>
                    <a:pt x="4" y="121"/>
                  </a:cubicBezTo>
                  <a:cubicBezTo>
                    <a:pt x="4" y="122"/>
                    <a:pt x="4" y="123"/>
                    <a:pt x="4" y="125"/>
                  </a:cubicBezTo>
                  <a:cubicBezTo>
                    <a:pt x="3" y="125"/>
                    <a:pt x="2" y="126"/>
                    <a:pt x="2" y="127"/>
                  </a:cubicBezTo>
                  <a:cubicBezTo>
                    <a:pt x="1" y="136"/>
                    <a:pt x="0" y="153"/>
                    <a:pt x="0" y="167"/>
                  </a:cubicBezTo>
                  <a:cubicBezTo>
                    <a:pt x="0" y="178"/>
                    <a:pt x="0" y="188"/>
                    <a:pt x="1" y="195"/>
                  </a:cubicBezTo>
                  <a:cubicBezTo>
                    <a:pt x="2" y="196"/>
                    <a:pt x="3" y="198"/>
                    <a:pt x="5" y="198"/>
                  </a:cubicBezTo>
                  <a:cubicBezTo>
                    <a:pt x="12" y="198"/>
                    <a:pt x="19" y="198"/>
                    <a:pt x="26" y="198"/>
                  </a:cubicBezTo>
                  <a:cubicBezTo>
                    <a:pt x="28" y="206"/>
                    <a:pt x="30" y="213"/>
                    <a:pt x="33" y="221"/>
                  </a:cubicBezTo>
                  <a:cubicBezTo>
                    <a:pt x="32" y="222"/>
                    <a:pt x="31" y="223"/>
                    <a:pt x="30" y="224"/>
                  </a:cubicBezTo>
                  <a:cubicBezTo>
                    <a:pt x="29" y="225"/>
                    <a:pt x="28" y="226"/>
                    <a:pt x="28" y="227"/>
                  </a:cubicBezTo>
                  <a:cubicBezTo>
                    <a:pt x="28" y="228"/>
                    <a:pt x="28" y="228"/>
                    <a:pt x="28" y="228"/>
                  </a:cubicBezTo>
                  <a:cubicBezTo>
                    <a:pt x="28" y="236"/>
                    <a:pt x="27" y="245"/>
                    <a:pt x="26" y="253"/>
                  </a:cubicBezTo>
                  <a:cubicBezTo>
                    <a:pt x="26" y="253"/>
                    <a:pt x="26" y="254"/>
                    <a:pt x="25" y="254"/>
                  </a:cubicBezTo>
                  <a:cubicBezTo>
                    <a:pt x="25" y="256"/>
                    <a:pt x="26" y="258"/>
                    <a:pt x="28" y="258"/>
                  </a:cubicBezTo>
                  <a:cubicBezTo>
                    <a:pt x="28" y="258"/>
                    <a:pt x="28" y="258"/>
                    <a:pt x="28" y="258"/>
                  </a:cubicBezTo>
                  <a:cubicBezTo>
                    <a:pt x="37" y="270"/>
                    <a:pt x="47" y="279"/>
                    <a:pt x="58" y="288"/>
                  </a:cubicBezTo>
                  <a:cubicBezTo>
                    <a:pt x="58" y="289"/>
                    <a:pt x="59" y="289"/>
                    <a:pt x="60" y="289"/>
                  </a:cubicBezTo>
                  <a:cubicBezTo>
                    <a:pt x="62" y="290"/>
                    <a:pt x="63" y="290"/>
                    <a:pt x="64" y="289"/>
                  </a:cubicBezTo>
                  <a:cubicBezTo>
                    <a:pt x="69" y="284"/>
                    <a:pt x="74" y="279"/>
                    <a:pt x="79" y="274"/>
                  </a:cubicBezTo>
                  <a:cubicBezTo>
                    <a:pt x="91" y="281"/>
                    <a:pt x="101" y="286"/>
                    <a:pt x="114" y="289"/>
                  </a:cubicBezTo>
                  <a:cubicBezTo>
                    <a:pt x="115" y="297"/>
                    <a:pt x="116" y="302"/>
                    <a:pt x="118" y="312"/>
                  </a:cubicBezTo>
                  <a:cubicBezTo>
                    <a:pt x="118" y="313"/>
                    <a:pt x="119" y="314"/>
                    <a:pt x="120" y="314"/>
                  </a:cubicBezTo>
                  <a:cubicBezTo>
                    <a:pt x="128" y="316"/>
                    <a:pt x="136" y="316"/>
                    <a:pt x="144" y="316"/>
                  </a:cubicBezTo>
                  <a:cubicBezTo>
                    <a:pt x="152" y="316"/>
                    <a:pt x="160" y="316"/>
                    <a:pt x="168" y="314"/>
                  </a:cubicBezTo>
                  <a:cubicBezTo>
                    <a:pt x="170" y="314"/>
                    <a:pt x="171" y="313"/>
                    <a:pt x="171" y="311"/>
                  </a:cubicBezTo>
                  <a:cubicBezTo>
                    <a:pt x="171" y="305"/>
                    <a:pt x="173" y="297"/>
                    <a:pt x="174" y="288"/>
                  </a:cubicBezTo>
                  <a:cubicBezTo>
                    <a:pt x="187" y="285"/>
                    <a:pt x="198" y="281"/>
                    <a:pt x="210" y="274"/>
                  </a:cubicBezTo>
                  <a:cubicBezTo>
                    <a:pt x="215" y="279"/>
                    <a:pt x="219" y="284"/>
                    <a:pt x="224" y="289"/>
                  </a:cubicBezTo>
                  <a:cubicBezTo>
                    <a:pt x="226" y="290"/>
                    <a:pt x="227" y="290"/>
                    <a:pt x="229" y="289"/>
                  </a:cubicBezTo>
                  <a:cubicBezTo>
                    <a:pt x="242" y="280"/>
                    <a:pt x="253" y="269"/>
                    <a:pt x="262" y="255"/>
                  </a:cubicBezTo>
                  <a:cubicBezTo>
                    <a:pt x="263" y="254"/>
                    <a:pt x="263" y="254"/>
                    <a:pt x="263" y="254"/>
                  </a:cubicBezTo>
                  <a:cubicBezTo>
                    <a:pt x="265" y="245"/>
                    <a:pt x="265" y="239"/>
                    <a:pt x="266" y="227"/>
                  </a:cubicBezTo>
                  <a:cubicBezTo>
                    <a:pt x="266" y="227"/>
                    <a:pt x="266" y="227"/>
                    <a:pt x="266" y="226"/>
                  </a:cubicBezTo>
                  <a:cubicBezTo>
                    <a:pt x="266" y="226"/>
                    <a:pt x="266" y="226"/>
                    <a:pt x="266" y="226"/>
                  </a:cubicBezTo>
                  <a:cubicBezTo>
                    <a:pt x="265" y="226"/>
                    <a:pt x="265" y="225"/>
                    <a:pt x="265" y="225"/>
                  </a:cubicBezTo>
                  <a:cubicBezTo>
                    <a:pt x="265" y="225"/>
                    <a:pt x="265" y="225"/>
                    <a:pt x="265" y="225"/>
                  </a:cubicBezTo>
                  <a:cubicBezTo>
                    <a:pt x="262" y="222"/>
                    <a:pt x="259" y="219"/>
                    <a:pt x="257" y="217"/>
                  </a:cubicBezTo>
                  <a:cubicBezTo>
                    <a:pt x="262" y="208"/>
                    <a:pt x="264" y="203"/>
                    <a:pt x="266" y="200"/>
                  </a:cubicBezTo>
                  <a:cubicBezTo>
                    <a:pt x="268" y="199"/>
                    <a:pt x="268" y="199"/>
                    <a:pt x="270" y="198"/>
                  </a:cubicBezTo>
                  <a:close/>
                  <a:moveTo>
                    <a:pt x="267" y="192"/>
                  </a:moveTo>
                  <a:cubicBezTo>
                    <a:pt x="267" y="192"/>
                    <a:pt x="267" y="192"/>
                    <a:pt x="266" y="192"/>
                  </a:cubicBezTo>
                  <a:cubicBezTo>
                    <a:pt x="267" y="190"/>
                    <a:pt x="267" y="189"/>
                    <a:pt x="267" y="187"/>
                  </a:cubicBezTo>
                  <a:cubicBezTo>
                    <a:pt x="270" y="182"/>
                    <a:pt x="272" y="177"/>
                    <a:pt x="273" y="172"/>
                  </a:cubicBezTo>
                  <a:cubicBezTo>
                    <a:pt x="275" y="172"/>
                    <a:pt x="276" y="171"/>
                    <a:pt x="278" y="171"/>
                  </a:cubicBezTo>
                  <a:cubicBezTo>
                    <a:pt x="275" y="178"/>
                    <a:pt x="272" y="184"/>
                    <a:pt x="270" y="191"/>
                  </a:cubicBezTo>
                  <a:cubicBezTo>
                    <a:pt x="269" y="191"/>
                    <a:pt x="268" y="191"/>
                    <a:pt x="267" y="192"/>
                  </a:cubicBezTo>
                  <a:close/>
                  <a:moveTo>
                    <a:pt x="267" y="175"/>
                  </a:moveTo>
                  <a:cubicBezTo>
                    <a:pt x="267" y="174"/>
                    <a:pt x="268" y="174"/>
                    <a:pt x="268" y="174"/>
                  </a:cubicBezTo>
                  <a:cubicBezTo>
                    <a:pt x="268" y="174"/>
                    <a:pt x="269" y="173"/>
                    <a:pt x="269" y="173"/>
                  </a:cubicBezTo>
                  <a:cubicBezTo>
                    <a:pt x="269" y="175"/>
                    <a:pt x="268" y="177"/>
                    <a:pt x="267" y="179"/>
                  </a:cubicBezTo>
                  <a:cubicBezTo>
                    <a:pt x="267" y="177"/>
                    <a:pt x="267" y="176"/>
                    <a:pt x="267" y="175"/>
                  </a:cubicBezTo>
                  <a:close/>
                  <a:moveTo>
                    <a:pt x="274" y="191"/>
                  </a:moveTo>
                  <a:cubicBezTo>
                    <a:pt x="276" y="184"/>
                    <a:pt x="279" y="177"/>
                    <a:pt x="282" y="171"/>
                  </a:cubicBezTo>
                  <a:cubicBezTo>
                    <a:pt x="282" y="171"/>
                    <a:pt x="283" y="171"/>
                    <a:pt x="283" y="171"/>
                  </a:cubicBezTo>
                  <a:cubicBezTo>
                    <a:pt x="283" y="178"/>
                    <a:pt x="282" y="184"/>
                    <a:pt x="281" y="191"/>
                  </a:cubicBezTo>
                  <a:cubicBezTo>
                    <a:pt x="279" y="191"/>
                    <a:pt x="277" y="191"/>
                    <a:pt x="276" y="191"/>
                  </a:cubicBezTo>
                  <a:cubicBezTo>
                    <a:pt x="275" y="191"/>
                    <a:pt x="274" y="191"/>
                    <a:pt x="274" y="191"/>
                  </a:cubicBezTo>
                  <a:close/>
                  <a:moveTo>
                    <a:pt x="249" y="80"/>
                  </a:moveTo>
                  <a:cubicBezTo>
                    <a:pt x="252" y="77"/>
                    <a:pt x="255" y="74"/>
                    <a:pt x="258" y="71"/>
                  </a:cubicBezTo>
                  <a:cubicBezTo>
                    <a:pt x="258" y="74"/>
                    <a:pt x="258" y="76"/>
                    <a:pt x="258" y="79"/>
                  </a:cubicBezTo>
                  <a:cubicBezTo>
                    <a:pt x="258" y="81"/>
                    <a:pt x="258" y="83"/>
                    <a:pt x="258" y="84"/>
                  </a:cubicBezTo>
                  <a:cubicBezTo>
                    <a:pt x="257" y="85"/>
                    <a:pt x="255" y="87"/>
                    <a:pt x="254" y="88"/>
                  </a:cubicBezTo>
                  <a:cubicBezTo>
                    <a:pt x="253" y="85"/>
                    <a:pt x="251" y="82"/>
                    <a:pt x="249" y="80"/>
                  </a:cubicBezTo>
                  <a:close/>
                  <a:moveTo>
                    <a:pt x="35" y="71"/>
                  </a:moveTo>
                  <a:cubicBezTo>
                    <a:pt x="36" y="71"/>
                    <a:pt x="37" y="72"/>
                    <a:pt x="37" y="73"/>
                  </a:cubicBezTo>
                  <a:cubicBezTo>
                    <a:pt x="36" y="73"/>
                    <a:pt x="36" y="74"/>
                    <a:pt x="35" y="75"/>
                  </a:cubicBezTo>
                  <a:cubicBezTo>
                    <a:pt x="35" y="74"/>
                    <a:pt x="35" y="72"/>
                    <a:pt x="35" y="71"/>
                  </a:cubicBezTo>
                  <a:close/>
                  <a:moveTo>
                    <a:pt x="33" y="86"/>
                  </a:moveTo>
                  <a:cubicBezTo>
                    <a:pt x="34" y="84"/>
                    <a:pt x="34" y="82"/>
                    <a:pt x="34" y="81"/>
                  </a:cubicBezTo>
                  <a:cubicBezTo>
                    <a:pt x="36" y="79"/>
                    <a:pt x="38" y="77"/>
                    <a:pt x="40" y="75"/>
                  </a:cubicBezTo>
                  <a:cubicBezTo>
                    <a:pt x="40" y="75"/>
                    <a:pt x="41" y="76"/>
                    <a:pt x="41" y="76"/>
                  </a:cubicBezTo>
                  <a:cubicBezTo>
                    <a:pt x="39" y="80"/>
                    <a:pt x="36" y="83"/>
                    <a:pt x="33" y="86"/>
                  </a:cubicBezTo>
                  <a:close/>
                  <a:moveTo>
                    <a:pt x="35" y="89"/>
                  </a:moveTo>
                  <a:cubicBezTo>
                    <a:pt x="38" y="86"/>
                    <a:pt x="41" y="82"/>
                    <a:pt x="44" y="79"/>
                  </a:cubicBezTo>
                  <a:cubicBezTo>
                    <a:pt x="44" y="79"/>
                    <a:pt x="44" y="80"/>
                    <a:pt x="45" y="80"/>
                  </a:cubicBezTo>
                  <a:cubicBezTo>
                    <a:pt x="42" y="84"/>
                    <a:pt x="40" y="88"/>
                    <a:pt x="38" y="92"/>
                  </a:cubicBezTo>
                  <a:cubicBezTo>
                    <a:pt x="37" y="91"/>
                    <a:pt x="36" y="90"/>
                    <a:pt x="35" y="89"/>
                  </a:cubicBezTo>
                  <a:close/>
                  <a:moveTo>
                    <a:pt x="35" y="122"/>
                  </a:moveTo>
                  <a:cubicBezTo>
                    <a:pt x="36" y="115"/>
                    <a:pt x="38" y="107"/>
                    <a:pt x="41" y="101"/>
                  </a:cubicBezTo>
                  <a:cubicBezTo>
                    <a:pt x="42" y="100"/>
                    <a:pt x="42" y="100"/>
                    <a:pt x="42" y="99"/>
                  </a:cubicBezTo>
                  <a:cubicBezTo>
                    <a:pt x="45" y="93"/>
                    <a:pt x="48" y="87"/>
                    <a:pt x="52" y="81"/>
                  </a:cubicBezTo>
                  <a:cubicBezTo>
                    <a:pt x="53" y="80"/>
                    <a:pt x="52" y="78"/>
                    <a:pt x="51" y="77"/>
                  </a:cubicBezTo>
                  <a:cubicBezTo>
                    <a:pt x="46" y="72"/>
                    <a:pt x="41" y="67"/>
                    <a:pt x="37" y="62"/>
                  </a:cubicBezTo>
                  <a:cubicBezTo>
                    <a:pt x="45" y="52"/>
                    <a:pt x="54" y="42"/>
                    <a:pt x="65" y="34"/>
                  </a:cubicBezTo>
                  <a:cubicBezTo>
                    <a:pt x="70" y="39"/>
                    <a:pt x="75" y="44"/>
                    <a:pt x="80" y="49"/>
                  </a:cubicBezTo>
                  <a:cubicBezTo>
                    <a:pt x="81" y="50"/>
                    <a:pt x="82" y="50"/>
                    <a:pt x="84" y="49"/>
                  </a:cubicBezTo>
                  <a:cubicBezTo>
                    <a:pt x="96" y="41"/>
                    <a:pt x="110" y="36"/>
                    <a:pt x="124" y="33"/>
                  </a:cubicBezTo>
                  <a:cubicBezTo>
                    <a:pt x="126" y="32"/>
                    <a:pt x="127" y="31"/>
                    <a:pt x="127" y="29"/>
                  </a:cubicBezTo>
                  <a:cubicBezTo>
                    <a:pt x="127" y="22"/>
                    <a:pt x="127" y="15"/>
                    <a:pt x="127" y="8"/>
                  </a:cubicBezTo>
                  <a:cubicBezTo>
                    <a:pt x="134" y="7"/>
                    <a:pt x="140" y="7"/>
                    <a:pt x="147" y="7"/>
                  </a:cubicBezTo>
                  <a:cubicBezTo>
                    <a:pt x="154" y="7"/>
                    <a:pt x="160" y="7"/>
                    <a:pt x="167" y="8"/>
                  </a:cubicBezTo>
                  <a:cubicBezTo>
                    <a:pt x="167" y="15"/>
                    <a:pt x="167" y="22"/>
                    <a:pt x="167" y="29"/>
                  </a:cubicBezTo>
                  <a:cubicBezTo>
                    <a:pt x="167" y="31"/>
                    <a:pt x="168" y="32"/>
                    <a:pt x="170" y="33"/>
                  </a:cubicBezTo>
                  <a:cubicBezTo>
                    <a:pt x="184" y="36"/>
                    <a:pt x="198" y="41"/>
                    <a:pt x="210" y="49"/>
                  </a:cubicBezTo>
                  <a:cubicBezTo>
                    <a:pt x="212" y="50"/>
                    <a:pt x="213" y="50"/>
                    <a:pt x="214" y="49"/>
                  </a:cubicBezTo>
                  <a:cubicBezTo>
                    <a:pt x="220" y="44"/>
                    <a:pt x="225" y="39"/>
                    <a:pt x="230" y="34"/>
                  </a:cubicBezTo>
                  <a:cubicBezTo>
                    <a:pt x="231" y="35"/>
                    <a:pt x="232" y="36"/>
                    <a:pt x="234" y="38"/>
                  </a:cubicBezTo>
                  <a:cubicBezTo>
                    <a:pt x="238" y="41"/>
                    <a:pt x="242" y="45"/>
                    <a:pt x="245" y="48"/>
                  </a:cubicBezTo>
                  <a:cubicBezTo>
                    <a:pt x="248" y="52"/>
                    <a:pt x="251" y="54"/>
                    <a:pt x="252" y="55"/>
                  </a:cubicBezTo>
                  <a:cubicBezTo>
                    <a:pt x="254" y="57"/>
                    <a:pt x="255" y="59"/>
                    <a:pt x="257" y="61"/>
                  </a:cubicBezTo>
                  <a:cubicBezTo>
                    <a:pt x="257" y="62"/>
                    <a:pt x="257" y="62"/>
                    <a:pt x="258" y="62"/>
                  </a:cubicBezTo>
                  <a:cubicBezTo>
                    <a:pt x="253" y="67"/>
                    <a:pt x="248" y="72"/>
                    <a:pt x="243" y="77"/>
                  </a:cubicBezTo>
                  <a:cubicBezTo>
                    <a:pt x="242" y="78"/>
                    <a:pt x="241" y="80"/>
                    <a:pt x="242" y="81"/>
                  </a:cubicBezTo>
                  <a:cubicBezTo>
                    <a:pt x="251" y="94"/>
                    <a:pt x="256" y="107"/>
                    <a:pt x="259" y="122"/>
                  </a:cubicBezTo>
                  <a:cubicBezTo>
                    <a:pt x="260" y="124"/>
                    <a:pt x="261" y="125"/>
                    <a:pt x="263" y="125"/>
                  </a:cubicBezTo>
                  <a:cubicBezTo>
                    <a:pt x="270" y="125"/>
                    <a:pt x="277" y="125"/>
                    <a:pt x="284" y="125"/>
                  </a:cubicBezTo>
                  <a:cubicBezTo>
                    <a:pt x="285" y="131"/>
                    <a:pt x="285" y="138"/>
                    <a:pt x="285" y="145"/>
                  </a:cubicBezTo>
                  <a:cubicBezTo>
                    <a:pt x="285" y="152"/>
                    <a:pt x="285" y="158"/>
                    <a:pt x="284" y="164"/>
                  </a:cubicBezTo>
                  <a:cubicBezTo>
                    <a:pt x="283" y="164"/>
                    <a:pt x="282" y="164"/>
                    <a:pt x="281" y="164"/>
                  </a:cubicBezTo>
                  <a:cubicBezTo>
                    <a:pt x="274" y="164"/>
                    <a:pt x="269" y="166"/>
                    <a:pt x="264" y="168"/>
                  </a:cubicBezTo>
                  <a:cubicBezTo>
                    <a:pt x="261" y="170"/>
                    <a:pt x="259" y="173"/>
                    <a:pt x="257" y="176"/>
                  </a:cubicBezTo>
                  <a:cubicBezTo>
                    <a:pt x="253" y="184"/>
                    <a:pt x="251" y="195"/>
                    <a:pt x="243" y="208"/>
                  </a:cubicBezTo>
                  <a:cubicBezTo>
                    <a:pt x="242" y="210"/>
                    <a:pt x="242" y="211"/>
                    <a:pt x="243" y="213"/>
                  </a:cubicBezTo>
                  <a:cubicBezTo>
                    <a:pt x="248" y="217"/>
                    <a:pt x="253" y="222"/>
                    <a:pt x="258" y="227"/>
                  </a:cubicBezTo>
                  <a:cubicBezTo>
                    <a:pt x="250" y="238"/>
                    <a:pt x="241" y="248"/>
                    <a:pt x="230" y="256"/>
                  </a:cubicBezTo>
                  <a:cubicBezTo>
                    <a:pt x="225" y="251"/>
                    <a:pt x="220" y="246"/>
                    <a:pt x="215" y="241"/>
                  </a:cubicBezTo>
                  <a:cubicBezTo>
                    <a:pt x="214" y="240"/>
                    <a:pt x="212" y="240"/>
                    <a:pt x="211" y="240"/>
                  </a:cubicBezTo>
                  <a:cubicBezTo>
                    <a:pt x="198" y="249"/>
                    <a:pt x="185" y="255"/>
                    <a:pt x="170" y="258"/>
                  </a:cubicBezTo>
                  <a:cubicBezTo>
                    <a:pt x="168" y="258"/>
                    <a:pt x="167" y="259"/>
                    <a:pt x="167" y="261"/>
                  </a:cubicBezTo>
                  <a:cubicBezTo>
                    <a:pt x="167" y="268"/>
                    <a:pt x="167" y="275"/>
                    <a:pt x="167" y="282"/>
                  </a:cubicBezTo>
                  <a:cubicBezTo>
                    <a:pt x="160" y="283"/>
                    <a:pt x="154" y="283"/>
                    <a:pt x="147" y="283"/>
                  </a:cubicBezTo>
                  <a:cubicBezTo>
                    <a:pt x="140" y="283"/>
                    <a:pt x="134" y="283"/>
                    <a:pt x="127" y="282"/>
                  </a:cubicBezTo>
                  <a:cubicBezTo>
                    <a:pt x="127" y="275"/>
                    <a:pt x="127" y="268"/>
                    <a:pt x="127" y="261"/>
                  </a:cubicBezTo>
                  <a:cubicBezTo>
                    <a:pt x="127" y="259"/>
                    <a:pt x="126" y="258"/>
                    <a:pt x="124" y="258"/>
                  </a:cubicBezTo>
                  <a:cubicBezTo>
                    <a:pt x="110" y="255"/>
                    <a:pt x="96" y="249"/>
                    <a:pt x="83" y="240"/>
                  </a:cubicBezTo>
                  <a:cubicBezTo>
                    <a:pt x="82" y="240"/>
                    <a:pt x="80" y="240"/>
                    <a:pt x="79" y="241"/>
                  </a:cubicBezTo>
                  <a:cubicBezTo>
                    <a:pt x="74" y="246"/>
                    <a:pt x="69" y="251"/>
                    <a:pt x="64" y="255"/>
                  </a:cubicBezTo>
                  <a:cubicBezTo>
                    <a:pt x="53" y="247"/>
                    <a:pt x="44" y="238"/>
                    <a:pt x="36" y="227"/>
                  </a:cubicBezTo>
                  <a:cubicBezTo>
                    <a:pt x="41" y="222"/>
                    <a:pt x="46" y="217"/>
                    <a:pt x="51" y="213"/>
                  </a:cubicBezTo>
                  <a:cubicBezTo>
                    <a:pt x="52" y="211"/>
                    <a:pt x="52" y="210"/>
                    <a:pt x="51" y="208"/>
                  </a:cubicBezTo>
                  <a:cubicBezTo>
                    <a:pt x="43" y="196"/>
                    <a:pt x="37" y="182"/>
                    <a:pt x="34" y="167"/>
                  </a:cubicBezTo>
                  <a:cubicBezTo>
                    <a:pt x="34" y="166"/>
                    <a:pt x="33" y="165"/>
                    <a:pt x="31" y="165"/>
                  </a:cubicBezTo>
                  <a:cubicBezTo>
                    <a:pt x="24" y="165"/>
                    <a:pt x="17" y="165"/>
                    <a:pt x="10" y="165"/>
                  </a:cubicBezTo>
                  <a:cubicBezTo>
                    <a:pt x="9" y="158"/>
                    <a:pt x="9" y="152"/>
                    <a:pt x="9" y="145"/>
                  </a:cubicBezTo>
                  <a:cubicBezTo>
                    <a:pt x="9" y="138"/>
                    <a:pt x="9" y="131"/>
                    <a:pt x="10" y="125"/>
                  </a:cubicBezTo>
                  <a:cubicBezTo>
                    <a:pt x="17" y="125"/>
                    <a:pt x="24" y="125"/>
                    <a:pt x="31" y="125"/>
                  </a:cubicBezTo>
                  <a:cubicBezTo>
                    <a:pt x="33" y="125"/>
                    <a:pt x="34" y="124"/>
                    <a:pt x="35" y="122"/>
                  </a:cubicBezTo>
                  <a:close/>
                  <a:moveTo>
                    <a:pt x="257" y="252"/>
                  </a:moveTo>
                  <a:cubicBezTo>
                    <a:pt x="254" y="255"/>
                    <a:pt x="252" y="258"/>
                    <a:pt x="249" y="261"/>
                  </a:cubicBezTo>
                  <a:cubicBezTo>
                    <a:pt x="251" y="255"/>
                    <a:pt x="253" y="248"/>
                    <a:pt x="255" y="241"/>
                  </a:cubicBezTo>
                  <a:cubicBezTo>
                    <a:pt x="256" y="240"/>
                    <a:pt x="257" y="239"/>
                    <a:pt x="258" y="238"/>
                  </a:cubicBezTo>
                  <a:cubicBezTo>
                    <a:pt x="258" y="243"/>
                    <a:pt x="257" y="247"/>
                    <a:pt x="257" y="252"/>
                  </a:cubicBezTo>
                  <a:close/>
                  <a:moveTo>
                    <a:pt x="236" y="274"/>
                  </a:moveTo>
                  <a:cubicBezTo>
                    <a:pt x="239" y="267"/>
                    <a:pt x="241" y="260"/>
                    <a:pt x="244" y="253"/>
                  </a:cubicBezTo>
                  <a:cubicBezTo>
                    <a:pt x="246" y="251"/>
                    <a:pt x="248" y="249"/>
                    <a:pt x="250" y="247"/>
                  </a:cubicBezTo>
                  <a:cubicBezTo>
                    <a:pt x="248" y="254"/>
                    <a:pt x="246" y="260"/>
                    <a:pt x="244" y="267"/>
                  </a:cubicBezTo>
                  <a:cubicBezTo>
                    <a:pt x="242" y="270"/>
                    <a:pt x="239" y="272"/>
                    <a:pt x="236" y="274"/>
                  </a:cubicBezTo>
                  <a:close/>
                  <a:moveTo>
                    <a:pt x="215" y="270"/>
                  </a:moveTo>
                  <a:cubicBezTo>
                    <a:pt x="218" y="266"/>
                    <a:pt x="220" y="262"/>
                    <a:pt x="222" y="257"/>
                  </a:cubicBezTo>
                  <a:cubicBezTo>
                    <a:pt x="222" y="258"/>
                    <a:pt x="223" y="258"/>
                    <a:pt x="224" y="259"/>
                  </a:cubicBezTo>
                  <a:cubicBezTo>
                    <a:pt x="224" y="259"/>
                    <a:pt x="224" y="259"/>
                    <a:pt x="224" y="259"/>
                  </a:cubicBezTo>
                  <a:cubicBezTo>
                    <a:pt x="222" y="264"/>
                    <a:pt x="219" y="268"/>
                    <a:pt x="217" y="272"/>
                  </a:cubicBezTo>
                  <a:cubicBezTo>
                    <a:pt x="217" y="272"/>
                    <a:pt x="216" y="271"/>
                    <a:pt x="215" y="270"/>
                  </a:cubicBezTo>
                  <a:close/>
                  <a:moveTo>
                    <a:pt x="174" y="281"/>
                  </a:moveTo>
                  <a:cubicBezTo>
                    <a:pt x="174" y="279"/>
                    <a:pt x="174" y="277"/>
                    <a:pt x="174" y="275"/>
                  </a:cubicBezTo>
                  <a:cubicBezTo>
                    <a:pt x="177" y="271"/>
                    <a:pt x="180" y="266"/>
                    <a:pt x="182" y="261"/>
                  </a:cubicBezTo>
                  <a:cubicBezTo>
                    <a:pt x="184" y="261"/>
                    <a:pt x="185" y="260"/>
                    <a:pt x="187" y="260"/>
                  </a:cubicBezTo>
                  <a:cubicBezTo>
                    <a:pt x="183" y="267"/>
                    <a:pt x="180" y="274"/>
                    <a:pt x="176" y="281"/>
                  </a:cubicBezTo>
                  <a:cubicBezTo>
                    <a:pt x="175" y="281"/>
                    <a:pt x="175" y="281"/>
                    <a:pt x="174" y="281"/>
                  </a:cubicBezTo>
                  <a:close/>
                  <a:moveTo>
                    <a:pt x="164" y="308"/>
                  </a:moveTo>
                  <a:cubicBezTo>
                    <a:pt x="163" y="308"/>
                    <a:pt x="162" y="308"/>
                    <a:pt x="160" y="309"/>
                  </a:cubicBezTo>
                  <a:cubicBezTo>
                    <a:pt x="162" y="304"/>
                    <a:pt x="164" y="299"/>
                    <a:pt x="166" y="294"/>
                  </a:cubicBezTo>
                  <a:cubicBezTo>
                    <a:pt x="166" y="299"/>
                    <a:pt x="165" y="304"/>
                    <a:pt x="164" y="308"/>
                  </a:cubicBezTo>
                  <a:close/>
                  <a:moveTo>
                    <a:pt x="165" y="289"/>
                  </a:moveTo>
                  <a:cubicBezTo>
                    <a:pt x="162" y="295"/>
                    <a:pt x="159" y="302"/>
                    <a:pt x="156" y="309"/>
                  </a:cubicBezTo>
                  <a:cubicBezTo>
                    <a:pt x="154" y="309"/>
                    <a:pt x="152" y="309"/>
                    <a:pt x="150" y="309"/>
                  </a:cubicBezTo>
                  <a:cubicBezTo>
                    <a:pt x="152" y="303"/>
                    <a:pt x="155" y="296"/>
                    <a:pt x="158" y="290"/>
                  </a:cubicBezTo>
                  <a:cubicBezTo>
                    <a:pt x="160" y="289"/>
                    <a:pt x="163" y="289"/>
                    <a:pt x="165" y="289"/>
                  </a:cubicBezTo>
                  <a:close/>
                  <a:moveTo>
                    <a:pt x="174" y="264"/>
                  </a:moveTo>
                  <a:cubicBezTo>
                    <a:pt x="175" y="263"/>
                    <a:pt x="176" y="263"/>
                    <a:pt x="178" y="263"/>
                  </a:cubicBezTo>
                  <a:cubicBezTo>
                    <a:pt x="176" y="265"/>
                    <a:pt x="175" y="267"/>
                    <a:pt x="174" y="269"/>
                  </a:cubicBezTo>
                  <a:cubicBezTo>
                    <a:pt x="174" y="267"/>
                    <a:pt x="174" y="265"/>
                    <a:pt x="174" y="264"/>
                  </a:cubicBezTo>
                  <a:close/>
                  <a:moveTo>
                    <a:pt x="192" y="258"/>
                  </a:moveTo>
                  <a:cubicBezTo>
                    <a:pt x="194" y="257"/>
                    <a:pt x="197" y="256"/>
                    <a:pt x="199" y="255"/>
                  </a:cubicBezTo>
                  <a:cubicBezTo>
                    <a:pt x="196" y="262"/>
                    <a:pt x="193" y="269"/>
                    <a:pt x="191" y="276"/>
                  </a:cubicBezTo>
                  <a:cubicBezTo>
                    <a:pt x="187" y="278"/>
                    <a:pt x="184" y="279"/>
                    <a:pt x="181" y="280"/>
                  </a:cubicBezTo>
                  <a:cubicBezTo>
                    <a:pt x="184" y="272"/>
                    <a:pt x="188" y="265"/>
                    <a:pt x="192" y="258"/>
                  </a:cubicBezTo>
                  <a:close/>
                  <a:moveTo>
                    <a:pt x="203" y="253"/>
                  </a:moveTo>
                  <a:cubicBezTo>
                    <a:pt x="205" y="252"/>
                    <a:pt x="207" y="251"/>
                    <a:pt x="209" y="250"/>
                  </a:cubicBezTo>
                  <a:cubicBezTo>
                    <a:pt x="206" y="257"/>
                    <a:pt x="203" y="264"/>
                    <a:pt x="200" y="272"/>
                  </a:cubicBezTo>
                  <a:cubicBezTo>
                    <a:pt x="198" y="273"/>
                    <a:pt x="197" y="274"/>
                    <a:pt x="195" y="274"/>
                  </a:cubicBezTo>
                  <a:cubicBezTo>
                    <a:pt x="198" y="267"/>
                    <a:pt x="201" y="260"/>
                    <a:pt x="203" y="253"/>
                  </a:cubicBezTo>
                  <a:close/>
                  <a:moveTo>
                    <a:pt x="215" y="251"/>
                  </a:moveTo>
                  <a:cubicBezTo>
                    <a:pt x="217" y="252"/>
                    <a:pt x="218" y="253"/>
                    <a:pt x="219" y="254"/>
                  </a:cubicBezTo>
                  <a:cubicBezTo>
                    <a:pt x="218" y="258"/>
                    <a:pt x="216" y="262"/>
                    <a:pt x="214" y="266"/>
                  </a:cubicBezTo>
                  <a:cubicBezTo>
                    <a:pt x="214" y="261"/>
                    <a:pt x="215" y="256"/>
                    <a:pt x="215" y="251"/>
                  </a:cubicBezTo>
                  <a:close/>
                  <a:moveTo>
                    <a:pt x="208" y="261"/>
                  </a:moveTo>
                  <a:cubicBezTo>
                    <a:pt x="207" y="263"/>
                    <a:pt x="207" y="265"/>
                    <a:pt x="207" y="267"/>
                  </a:cubicBezTo>
                  <a:cubicBezTo>
                    <a:pt x="206" y="268"/>
                    <a:pt x="205" y="269"/>
                    <a:pt x="205" y="269"/>
                  </a:cubicBezTo>
                  <a:cubicBezTo>
                    <a:pt x="206" y="266"/>
                    <a:pt x="207" y="264"/>
                    <a:pt x="208" y="261"/>
                  </a:cubicBezTo>
                  <a:close/>
                  <a:moveTo>
                    <a:pt x="224" y="266"/>
                  </a:moveTo>
                  <a:cubicBezTo>
                    <a:pt x="224" y="270"/>
                    <a:pt x="223" y="274"/>
                    <a:pt x="223" y="278"/>
                  </a:cubicBezTo>
                  <a:cubicBezTo>
                    <a:pt x="222" y="277"/>
                    <a:pt x="221" y="276"/>
                    <a:pt x="220" y="275"/>
                  </a:cubicBezTo>
                  <a:cubicBezTo>
                    <a:pt x="221" y="272"/>
                    <a:pt x="223" y="269"/>
                    <a:pt x="224" y="266"/>
                  </a:cubicBezTo>
                  <a:close/>
                  <a:moveTo>
                    <a:pt x="232" y="263"/>
                  </a:moveTo>
                  <a:cubicBezTo>
                    <a:pt x="234" y="261"/>
                    <a:pt x="236" y="259"/>
                    <a:pt x="239" y="257"/>
                  </a:cubicBezTo>
                  <a:cubicBezTo>
                    <a:pt x="236" y="264"/>
                    <a:pt x="234" y="271"/>
                    <a:pt x="231" y="279"/>
                  </a:cubicBezTo>
                  <a:cubicBezTo>
                    <a:pt x="231" y="279"/>
                    <a:pt x="230" y="279"/>
                    <a:pt x="230" y="280"/>
                  </a:cubicBezTo>
                  <a:cubicBezTo>
                    <a:pt x="230" y="274"/>
                    <a:pt x="231" y="268"/>
                    <a:pt x="232" y="263"/>
                  </a:cubicBezTo>
                  <a:close/>
                  <a:moveTo>
                    <a:pt x="106" y="280"/>
                  </a:moveTo>
                  <a:cubicBezTo>
                    <a:pt x="104" y="279"/>
                    <a:pt x="102" y="279"/>
                    <a:pt x="100" y="278"/>
                  </a:cubicBezTo>
                  <a:cubicBezTo>
                    <a:pt x="104" y="272"/>
                    <a:pt x="108" y="267"/>
                    <a:pt x="113" y="262"/>
                  </a:cubicBezTo>
                  <a:cubicBezTo>
                    <a:pt x="115" y="262"/>
                    <a:pt x="117" y="263"/>
                    <a:pt x="119" y="263"/>
                  </a:cubicBezTo>
                  <a:cubicBezTo>
                    <a:pt x="115" y="269"/>
                    <a:pt x="110" y="274"/>
                    <a:pt x="106" y="280"/>
                  </a:cubicBezTo>
                  <a:close/>
                  <a:moveTo>
                    <a:pt x="92" y="274"/>
                  </a:moveTo>
                  <a:cubicBezTo>
                    <a:pt x="96" y="269"/>
                    <a:pt x="101" y="264"/>
                    <a:pt x="105" y="259"/>
                  </a:cubicBezTo>
                  <a:cubicBezTo>
                    <a:pt x="107" y="260"/>
                    <a:pt x="108" y="260"/>
                    <a:pt x="110" y="261"/>
                  </a:cubicBezTo>
                  <a:cubicBezTo>
                    <a:pt x="105" y="266"/>
                    <a:pt x="101" y="271"/>
                    <a:pt x="97" y="276"/>
                  </a:cubicBezTo>
                  <a:cubicBezTo>
                    <a:pt x="95" y="276"/>
                    <a:pt x="94" y="275"/>
                    <a:pt x="92" y="274"/>
                  </a:cubicBezTo>
                  <a:close/>
                  <a:moveTo>
                    <a:pt x="86" y="270"/>
                  </a:moveTo>
                  <a:cubicBezTo>
                    <a:pt x="89" y="265"/>
                    <a:pt x="93" y="261"/>
                    <a:pt x="97" y="256"/>
                  </a:cubicBezTo>
                  <a:cubicBezTo>
                    <a:pt x="97" y="256"/>
                    <a:pt x="97" y="256"/>
                    <a:pt x="97" y="256"/>
                  </a:cubicBezTo>
                  <a:cubicBezTo>
                    <a:pt x="98" y="256"/>
                    <a:pt x="100" y="257"/>
                    <a:pt x="102" y="258"/>
                  </a:cubicBezTo>
                  <a:cubicBezTo>
                    <a:pt x="97" y="262"/>
                    <a:pt x="93" y="267"/>
                    <a:pt x="89" y="272"/>
                  </a:cubicBezTo>
                  <a:cubicBezTo>
                    <a:pt x="88" y="272"/>
                    <a:pt x="87" y="271"/>
                    <a:pt x="86" y="270"/>
                  </a:cubicBezTo>
                  <a:close/>
                  <a:moveTo>
                    <a:pt x="87" y="251"/>
                  </a:moveTo>
                  <a:cubicBezTo>
                    <a:pt x="86" y="252"/>
                    <a:pt x="85" y="253"/>
                    <a:pt x="84" y="255"/>
                  </a:cubicBezTo>
                  <a:cubicBezTo>
                    <a:pt x="84" y="253"/>
                    <a:pt x="84" y="251"/>
                    <a:pt x="84" y="249"/>
                  </a:cubicBezTo>
                  <a:cubicBezTo>
                    <a:pt x="85" y="249"/>
                    <a:pt x="86" y="250"/>
                    <a:pt x="87" y="251"/>
                  </a:cubicBezTo>
                  <a:close/>
                  <a:moveTo>
                    <a:pt x="83" y="268"/>
                  </a:moveTo>
                  <a:cubicBezTo>
                    <a:pt x="83" y="266"/>
                    <a:pt x="83" y="263"/>
                    <a:pt x="83" y="261"/>
                  </a:cubicBezTo>
                  <a:cubicBezTo>
                    <a:pt x="85" y="258"/>
                    <a:pt x="88" y="255"/>
                    <a:pt x="90" y="252"/>
                  </a:cubicBezTo>
                  <a:cubicBezTo>
                    <a:pt x="91" y="253"/>
                    <a:pt x="92" y="253"/>
                    <a:pt x="94" y="254"/>
                  </a:cubicBezTo>
                  <a:cubicBezTo>
                    <a:pt x="90" y="259"/>
                    <a:pt x="87" y="264"/>
                    <a:pt x="83" y="268"/>
                  </a:cubicBezTo>
                  <a:close/>
                  <a:moveTo>
                    <a:pt x="134" y="289"/>
                  </a:moveTo>
                  <a:cubicBezTo>
                    <a:pt x="132" y="295"/>
                    <a:pt x="129" y="300"/>
                    <a:pt x="127" y="306"/>
                  </a:cubicBezTo>
                  <a:cubicBezTo>
                    <a:pt x="127" y="300"/>
                    <a:pt x="127" y="295"/>
                    <a:pt x="128" y="289"/>
                  </a:cubicBezTo>
                  <a:cubicBezTo>
                    <a:pt x="130" y="289"/>
                    <a:pt x="132" y="289"/>
                    <a:pt x="134" y="289"/>
                  </a:cubicBezTo>
                  <a:close/>
                  <a:moveTo>
                    <a:pt x="138" y="290"/>
                  </a:moveTo>
                  <a:cubicBezTo>
                    <a:pt x="140" y="290"/>
                    <a:pt x="142" y="290"/>
                    <a:pt x="143" y="290"/>
                  </a:cubicBezTo>
                  <a:cubicBezTo>
                    <a:pt x="141" y="296"/>
                    <a:pt x="138" y="303"/>
                    <a:pt x="136" y="309"/>
                  </a:cubicBezTo>
                  <a:cubicBezTo>
                    <a:pt x="134" y="309"/>
                    <a:pt x="131" y="309"/>
                    <a:pt x="129" y="309"/>
                  </a:cubicBezTo>
                  <a:cubicBezTo>
                    <a:pt x="132" y="302"/>
                    <a:pt x="135" y="296"/>
                    <a:pt x="138" y="290"/>
                  </a:cubicBezTo>
                  <a:close/>
                  <a:moveTo>
                    <a:pt x="60" y="261"/>
                  </a:moveTo>
                  <a:cubicBezTo>
                    <a:pt x="60" y="267"/>
                    <a:pt x="58" y="272"/>
                    <a:pt x="57" y="279"/>
                  </a:cubicBezTo>
                  <a:cubicBezTo>
                    <a:pt x="56" y="277"/>
                    <a:pt x="54" y="276"/>
                    <a:pt x="53" y="275"/>
                  </a:cubicBezTo>
                  <a:cubicBezTo>
                    <a:pt x="55" y="270"/>
                    <a:pt x="58" y="266"/>
                    <a:pt x="60" y="261"/>
                  </a:cubicBezTo>
                  <a:close/>
                  <a:moveTo>
                    <a:pt x="37" y="258"/>
                  </a:moveTo>
                  <a:cubicBezTo>
                    <a:pt x="39" y="254"/>
                    <a:pt x="41" y="250"/>
                    <a:pt x="44" y="247"/>
                  </a:cubicBezTo>
                  <a:cubicBezTo>
                    <a:pt x="45" y="248"/>
                    <a:pt x="46" y="248"/>
                    <a:pt x="46" y="249"/>
                  </a:cubicBezTo>
                  <a:cubicBezTo>
                    <a:pt x="44" y="253"/>
                    <a:pt x="41" y="257"/>
                    <a:pt x="39" y="260"/>
                  </a:cubicBezTo>
                  <a:cubicBezTo>
                    <a:pt x="38" y="260"/>
                    <a:pt x="37" y="259"/>
                    <a:pt x="37" y="258"/>
                  </a:cubicBezTo>
                  <a:close/>
                  <a:moveTo>
                    <a:pt x="7" y="171"/>
                  </a:moveTo>
                  <a:cubicBezTo>
                    <a:pt x="7" y="171"/>
                    <a:pt x="7" y="171"/>
                    <a:pt x="7" y="171"/>
                  </a:cubicBezTo>
                  <a:cubicBezTo>
                    <a:pt x="9" y="171"/>
                    <a:pt x="10" y="171"/>
                    <a:pt x="12" y="171"/>
                  </a:cubicBezTo>
                  <a:cubicBezTo>
                    <a:pt x="10" y="175"/>
                    <a:pt x="9" y="179"/>
                    <a:pt x="7" y="183"/>
                  </a:cubicBezTo>
                  <a:cubicBezTo>
                    <a:pt x="7" y="179"/>
                    <a:pt x="7" y="175"/>
                    <a:pt x="7" y="171"/>
                  </a:cubicBezTo>
                  <a:close/>
                  <a:moveTo>
                    <a:pt x="7" y="190"/>
                  </a:moveTo>
                  <a:cubicBezTo>
                    <a:pt x="10" y="184"/>
                    <a:pt x="13" y="177"/>
                    <a:pt x="15" y="171"/>
                  </a:cubicBezTo>
                  <a:cubicBezTo>
                    <a:pt x="18" y="171"/>
                    <a:pt x="20" y="171"/>
                    <a:pt x="23" y="171"/>
                  </a:cubicBezTo>
                  <a:cubicBezTo>
                    <a:pt x="20" y="178"/>
                    <a:pt x="17" y="184"/>
                    <a:pt x="15" y="191"/>
                  </a:cubicBezTo>
                  <a:cubicBezTo>
                    <a:pt x="12" y="191"/>
                    <a:pt x="10" y="191"/>
                    <a:pt x="8" y="191"/>
                  </a:cubicBezTo>
                  <a:cubicBezTo>
                    <a:pt x="8" y="191"/>
                    <a:pt x="8" y="190"/>
                    <a:pt x="7" y="190"/>
                  </a:cubicBezTo>
                  <a:close/>
                  <a:moveTo>
                    <a:pt x="26" y="172"/>
                  </a:moveTo>
                  <a:cubicBezTo>
                    <a:pt x="26" y="175"/>
                    <a:pt x="26" y="179"/>
                    <a:pt x="26" y="182"/>
                  </a:cubicBezTo>
                  <a:cubicBezTo>
                    <a:pt x="25" y="185"/>
                    <a:pt x="24" y="188"/>
                    <a:pt x="23" y="191"/>
                  </a:cubicBezTo>
                  <a:cubicBezTo>
                    <a:pt x="21" y="191"/>
                    <a:pt x="20" y="191"/>
                    <a:pt x="18" y="191"/>
                  </a:cubicBezTo>
                  <a:cubicBezTo>
                    <a:pt x="21" y="184"/>
                    <a:pt x="23" y="178"/>
                    <a:pt x="26" y="172"/>
                  </a:cubicBezTo>
                  <a:close/>
                  <a:moveTo>
                    <a:pt x="32" y="195"/>
                  </a:moveTo>
                  <a:cubicBezTo>
                    <a:pt x="32" y="192"/>
                    <a:pt x="32" y="189"/>
                    <a:pt x="33" y="185"/>
                  </a:cubicBezTo>
                  <a:cubicBezTo>
                    <a:pt x="33" y="188"/>
                    <a:pt x="34" y="190"/>
                    <a:pt x="35" y="192"/>
                  </a:cubicBezTo>
                  <a:cubicBezTo>
                    <a:pt x="34" y="194"/>
                    <a:pt x="34" y="196"/>
                    <a:pt x="33" y="199"/>
                  </a:cubicBezTo>
                  <a:cubicBezTo>
                    <a:pt x="33" y="198"/>
                    <a:pt x="32" y="196"/>
                    <a:pt x="32" y="195"/>
                  </a:cubicBezTo>
                  <a:close/>
                  <a:moveTo>
                    <a:pt x="37" y="197"/>
                  </a:moveTo>
                  <a:cubicBezTo>
                    <a:pt x="38" y="199"/>
                    <a:pt x="39" y="201"/>
                    <a:pt x="40" y="203"/>
                  </a:cubicBezTo>
                  <a:cubicBezTo>
                    <a:pt x="39" y="206"/>
                    <a:pt x="38" y="209"/>
                    <a:pt x="37" y="212"/>
                  </a:cubicBezTo>
                  <a:cubicBezTo>
                    <a:pt x="36" y="210"/>
                    <a:pt x="35" y="207"/>
                    <a:pt x="35" y="205"/>
                  </a:cubicBezTo>
                  <a:cubicBezTo>
                    <a:pt x="36" y="202"/>
                    <a:pt x="36" y="199"/>
                    <a:pt x="37" y="197"/>
                  </a:cubicBezTo>
                  <a:close/>
                  <a:moveTo>
                    <a:pt x="44" y="210"/>
                  </a:moveTo>
                  <a:cubicBezTo>
                    <a:pt x="43" y="211"/>
                    <a:pt x="42" y="212"/>
                    <a:pt x="41" y="213"/>
                  </a:cubicBezTo>
                  <a:cubicBezTo>
                    <a:pt x="41" y="211"/>
                    <a:pt x="42" y="209"/>
                    <a:pt x="43" y="207"/>
                  </a:cubicBezTo>
                  <a:cubicBezTo>
                    <a:pt x="43" y="208"/>
                    <a:pt x="44" y="209"/>
                    <a:pt x="44" y="210"/>
                  </a:cubicBezTo>
                  <a:close/>
                  <a:moveTo>
                    <a:pt x="34" y="236"/>
                  </a:moveTo>
                  <a:cubicBezTo>
                    <a:pt x="35" y="237"/>
                    <a:pt x="36" y="238"/>
                    <a:pt x="37" y="239"/>
                  </a:cubicBezTo>
                  <a:cubicBezTo>
                    <a:pt x="36" y="241"/>
                    <a:pt x="35" y="243"/>
                    <a:pt x="34" y="245"/>
                  </a:cubicBezTo>
                  <a:cubicBezTo>
                    <a:pt x="34" y="242"/>
                    <a:pt x="34" y="239"/>
                    <a:pt x="34" y="236"/>
                  </a:cubicBezTo>
                  <a:close/>
                  <a:moveTo>
                    <a:pt x="33" y="253"/>
                  </a:moveTo>
                  <a:cubicBezTo>
                    <a:pt x="35" y="249"/>
                    <a:pt x="37" y="246"/>
                    <a:pt x="39" y="242"/>
                  </a:cubicBezTo>
                  <a:cubicBezTo>
                    <a:pt x="40" y="243"/>
                    <a:pt x="41" y="243"/>
                    <a:pt x="41" y="244"/>
                  </a:cubicBezTo>
                  <a:cubicBezTo>
                    <a:pt x="39" y="248"/>
                    <a:pt x="37" y="251"/>
                    <a:pt x="34" y="255"/>
                  </a:cubicBezTo>
                  <a:cubicBezTo>
                    <a:pt x="34" y="254"/>
                    <a:pt x="33" y="254"/>
                    <a:pt x="33" y="253"/>
                  </a:cubicBezTo>
                  <a:close/>
                  <a:moveTo>
                    <a:pt x="41" y="263"/>
                  </a:moveTo>
                  <a:cubicBezTo>
                    <a:pt x="44" y="259"/>
                    <a:pt x="46" y="255"/>
                    <a:pt x="49" y="252"/>
                  </a:cubicBezTo>
                  <a:cubicBezTo>
                    <a:pt x="50" y="252"/>
                    <a:pt x="51" y="253"/>
                    <a:pt x="51" y="254"/>
                  </a:cubicBezTo>
                  <a:cubicBezTo>
                    <a:pt x="49" y="258"/>
                    <a:pt x="46" y="262"/>
                    <a:pt x="44" y="266"/>
                  </a:cubicBezTo>
                  <a:cubicBezTo>
                    <a:pt x="43" y="265"/>
                    <a:pt x="42" y="264"/>
                    <a:pt x="41" y="263"/>
                  </a:cubicBezTo>
                  <a:close/>
                  <a:moveTo>
                    <a:pt x="46" y="269"/>
                  </a:moveTo>
                  <a:cubicBezTo>
                    <a:pt x="49" y="265"/>
                    <a:pt x="51" y="260"/>
                    <a:pt x="54" y="256"/>
                  </a:cubicBezTo>
                  <a:cubicBezTo>
                    <a:pt x="55" y="257"/>
                    <a:pt x="56" y="258"/>
                    <a:pt x="58" y="259"/>
                  </a:cubicBezTo>
                  <a:cubicBezTo>
                    <a:pt x="55" y="263"/>
                    <a:pt x="53" y="268"/>
                    <a:pt x="50" y="272"/>
                  </a:cubicBezTo>
                  <a:cubicBezTo>
                    <a:pt x="49" y="271"/>
                    <a:pt x="48" y="270"/>
                    <a:pt x="46" y="269"/>
                  </a:cubicBezTo>
                  <a:close/>
                  <a:moveTo>
                    <a:pt x="64" y="279"/>
                  </a:moveTo>
                  <a:cubicBezTo>
                    <a:pt x="65" y="274"/>
                    <a:pt x="66" y="269"/>
                    <a:pt x="67" y="262"/>
                  </a:cubicBezTo>
                  <a:cubicBezTo>
                    <a:pt x="70" y="259"/>
                    <a:pt x="74" y="256"/>
                    <a:pt x="77" y="252"/>
                  </a:cubicBezTo>
                  <a:cubicBezTo>
                    <a:pt x="77" y="257"/>
                    <a:pt x="76" y="262"/>
                    <a:pt x="76" y="268"/>
                  </a:cubicBezTo>
                  <a:cubicBezTo>
                    <a:pt x="72" y="272"/>
                    <a:pt x="68" y="275"/>
                    <a:pt x="64" y="279"/>
                  </a:cubicBezTo>
                  <a:close/>
                  <a:moveTo>
                    <a:pt x="118" y="283"/>
                  </a:moveTo>
                  <a:cubicBezTo>
                    <a:pt x="115" y="283"/>
                    <a:pt x="112" y="282"/>
                    <a:pt x="109" y="281"/>
                  </a:cubicBezTo>
                  <a:cubicBezTo>
                    <a:pt x="113" y="276"/>
                    <a:pt x="117" y="272"/>
                    <a:pt x="120" y="267"/>
                  </a:cubicBezTo>
                  <a:cubicBezTo>
                    <a:pt x="120" y="273"/>
                    <a:pt x="120" y="279"/>
                    <a:pt x="120" y="285"/>
                  </a:cubicBezTo>
                  <a:cubicBezTo>
                    <a:pt x="120" y="286"/>
                    <a:pt x="121" y="286"/>
                    <a:pt x="121" y="287"/>
                  </a:cubicBezTo>
                  <a:cubicBezTo>
                    <a:pt x="121" y="288"/>
                    <a:pt x="121" y="289"/>
                    <a:pt x="121" y="289"/>
                  </a:cubicBezTo>
                  <a:cubicBezTo>
                    <a:pt x="121" y="288"/>
                    <a:pt x="121" y="287"/>
                    <a:pt x="121" y="286"/>
                  </a:cubicBezTo>
                  <a:cubicBezTo>
                    <a:pt x="120" y="285"/>
                    <a:pt x="119" y="284"/>
                    <a:pt x="118" y="283"/>
                  </a:cubicBezTo>
                  <a:close/>
                  <a:moveTo>
                    <a:pt x="139" y="309"/>
                  </a:moveTo>
                  <a:cubicBezTo>
                    <a:pt x="142" y="303"/>
                    <a:pt x="144" y="296"/>
                    <a:pt x="147" y="290"/>
                  </a:cubicBezTo>
                  <a:cubicBezTo>
                    <a:pt x="149" y="290"/>
                    <a:pt x="152" y="290"/>
                    <a:pt x="154" y="290"/>
                  </a:cubicBezTo>
                  <a:cubicBezTo>
                    <a:pt x="151" y="296"/>
                    <a:pt x="149" y="303"/>
                    <a:pt x="147" y="309"/>
                  </a:cubicBezTo>
                  <a:cubicBezTo>
                    <a:pt x="147" y="309"/>
                    <a:pt x="146" y="309"/>
                    <a:pt x="146" y="310"/>
                  </a:cubicBezTo>
                  <a:cubicBezTo>
                    <a:pt x="146" y="310"/>
                    <a:pt x="145" y="310"/>
                    <a:pt x="144" y="310"/>
                  </a:cubicBezTo>
                  <a:cubicBezTo>
                    <a:pt x="143" y="310"/>
                    <a:pt x="141" y="310"/>
                    <a:pt x="139" y="309"/>
                  </a:cubicBezTo>
                  <a:close/>
                  <a:moveTo>
                    <a:pt x="250" y="210"/>
                  </a:moveTo>
                  <a:cubicBezTo>
                    <a:pt x="255" y="201"/>
                    <a:pt x="258" y="193"/>
                    <a:pt x="260" y="187"/>
                  </a:cubicBezTo>
                  <a:cubicBezTo>
                    <a:pt x="260" y="190"/>
                    <a:pt x="260" y="194"/>
                    <a:pt x="259" y="197"/>
                  </a:cubicBezTo>
                  <a:cubicBezTo>
                    <a:pt x="259" y="198"/>
                    <a:pt x="259" y="198"/>
                    <a:pt x="260" y="199"/>
                  </a:cubicBezTo>
                  <a:cubicBezTo>
                    <a:pt x="257" y="202"/>
                    <a:pt x="255" y="206"/>
                    <a:pt x="252" y="212"/>
                  </a:cubicBezTo>
                  <a:cubicBezTo>
                    <a:pt x="251" y="211"/>
                    <a:pt x="251" y="210"/>
                    <a:pt x="250" y="2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p>
          </p:txBody>
        </p:sp>
      </p:grpSp>
      <p:sp>
        <p:nvSpPr>
          <p:cNvPr id="2" name="Diamond 1"/>
          <p:cNvSpPr/>
          <p:nvPr/>
        </p:nvSpPr>
        <p:spPr>
          <a:xfrm>
            <a:off x="1295400" y="4838700"/>
            <a:ext cx="5791200" cy="5867400"/>
          </a:xfrm>
          <a:prstGeom prst="diamond">
            <a:avLst/>
          </a:prstGeom>
          <a:blipFill dpi="0" rotWithShape="1">
            <a:blip r:embed="rId3">
              <a:extLst>
                <a:ext uri="{28A0092B-C50C-407E-A947-70E740481C1C}">
                  <a14:useLocalDpi xmlns:a14="http://schemas.microsoft.com/office/drawing/2010/main" val="0"/>
                </a:ext>
              </a:extLst>
            </a:blip>
            <a:srcRect/>
            <a:stretch>
              <a:fillRect/>
            </a:stretch>
          </a:blip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96820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500" fill="hold"/>
                                        <p:tgtEl>
                                          <p:spTgt spid="42"/>
                                        </p:tgtEl>
                                        <p:attrNameLst>
                                          <p:attrName>ppt_w</p:attrName>
                                        </p:attrNameLst>
                                      </p:cBhvr>
                                      <p:tavLst>
                                        <p:tav tm="0">
                                          <p:val>
                                            <p:fltVal val="0"/>
                                          </p:val>
                                        </p:tav>
                                        <p:tav tm="100000">
                                          <p:val>
                                            <p:strVal val="#ppt_w"/>
                                          </p:val>
                                        </p:tav>
                                      </p:tavLst>
                                    </p:anim>
                                    <p:anim calcmode="lin" valueType="num">
                                      <p:cBhvr>
                                        <p:cTn id="14" dur="500" fill="hold"/>
                                        <p:tgtEl>
                                          <p:spTgt spid="42"/>
                                        </p:tgtEl>
                                        <p:attrNameLst>
                                          <p:attrName>ppt_h</p:attrName>
                                        </p:attrNameLst>
                                      </p:cBhvr>
                                      <p:tavLst>
                                        <p:tav tm="0">
                                          <p:val>
                                            <p:fltVal val="0"/>
                                          </p:val>
                                        </p:tav>
                                        <p:tav tm="100000">
                                          <p:val>
                                            <p:strVal val="#ppt_h"/>
                                          </p:val>
                                        </p:tav>
                                      </p:tavLst>
                                    </p:anim>
                                    <p:animEffect transition="in" filter="fade">
                                      <p:cBhvr>
                                        <p:cTn id="15" dur="500"/>
                                        <p:tgtEl>
                                          <p:spTgt spid="4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437" y="108752"/>
            <a:ext cx="17704163" cy="9982200"/>
            <a:chOff x="0" y="0"/>
            <a:chExt cx="4466013" cy="2490019"/>
          </a:xfrm>
        </p:grpSpPr>
        <p:sp>
          <p:nvSpPr>
            <p:cNvPr id="3" name="Freeform 3"/>
            <p:cNvSpPr/>
            <p:nvPr/>
          </p:nvSpPr>
          <p:spPr>
            <a:xfrm>
              <a:off x="0" y="0"/>
              <a:ext cx="4466013" cy="2490019"/>
            </a:xfrm>
            <a:custGeom>
              <a:avLst/>
              <a:gdLst/>
              <a:ahLst/>
              <a:cxnLst/>
              <a:rect l="l" t="t" r="r" b="b"/>
              <a:pathLst>
                <a:path w="4466013" h="2490019">
                  <a:moveTo>
                    <a:pt x="23285" y="0"/>
                  </a:moveTo>
                  <a:lnTo>
                    <a:pt x="4442728" y="0"/>
                  </a:lnTo>
                  <a:cubicBezTo>
                    <a:pt x="4455588" y="0"/>
                    <a:pt x="4466013" y="10425"/>
                    <a:pt x="4466013" y="23285"/>
                  </a:cubicBezTo>
                  <a:lnTo>
                    <a:pt x="4466013" y="2466734"/>
                  </a:lnTo>
                  <a:cubicBezTo>
                    <a:pt x="4466013" y="2479594"/>
                    <a:pt x="4455588" y="2490019"/>
                    <a:pt x="4442728" y="2490019"/>
                  </a:cubicBezTo>
                  <a:lnTo>
                    <a:pt x="23285" y="2490019"/>
                  </a:lnTo>
                  <a:cubicBezTo>
                    <a:pt x="10425" y="2490019"/>
                    <a:pt x="0" y="2479594"/>
                    <a:pt x="0" y="2466734"/>
                  </a:cubicBezTo>
                  <a:lnTo>
                    <a:pt x="0" y="23285"/>
                  </a:lnTo>
                  <a:cubicBezTo>
                    <a:pt x="0" y="10425"/>
                    <a:pt x="10425" y="0"/>
                    <a:pt x="23285" y="0"/>
                  </a:cubicBezTo>
                  <a:close/>
                </a:path>
              </a:pathLst>
            </a:custGeom>
            <a:solidFill>
              <a:srgbClr val="FFCCCC"/>
            </a:solidFill>
          </p:spPr>
        </p:sp>
        <p:sp>
          <p:nvSpPr>
            <p:cNvPr id="4" name="TextBox 4"/>
            <p:cNvSpPr txBox="1"/>
            <p:nvPr/>
          </p:nvSpPr>
          <p:spPr>
            <a:xfrm>
              <a:off x="0" y="-38100"/>
              <a:ext cx="4466013" cy="2528119"/>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041036" y="266531"/>
            <a:ext cx="16840200" cy="9525000"/>
            <a:chOff x="0" y="0"/>
            <a:chExt cx="4274726" cy="2300071"/>
          </a:xfrm>
        </p:grpSpPr>
        <p:sp>
          <p:nvSpPr>
            <p:cNvPr id="6" name="Freeform 6"/>
            <p:cNvSpPr/>
            <p:nvPr/>
          </p:nvSpPr>
          <p:spPr>
            <a:xfrm>
              <a:off x="0" y="0"/>
              <a:ext cx="4274726" cy="2300071"/>
            </a:xfrm>
            <a:custGeom>
              <a:avLst/>
              <a:gdLst/>
              <a:ahLst/>
              <a:cxnLst/>
              <a:rect l="l" t="t" r="r" b="b"/>
              <a:pathLst>
                <a:path w="4274726" h="2300071">
                  <a:moveTo>
                    <a:pt x="24327" y="0"/>
                  </a:moveTo>
                  <a:lnTo>
                    <a:pt x="4250399" y="0"/>
                  </a:lnTo>
                  <a:cubicBezTo>
                    <a:pt x="4263834" y="0"/>
                    <a:pt x="4274726" y="10891"/>
                    <a:pt x="4274726" y="24327"/>
                  </a:cubicBezTo>
                  <a:lnTo>
                    <a:pt x="4274726" y="2275744"/>
                  </a:lnTo>
                  <a:cubicBezTo>
                    <a:pt x="4274726" y="2289180"/>
                    <a:pt x="4263834" y="2300071"/>
                    <a:pt x="4250399" y="2300071"/>
                  </a:cubicBezTo>
                  <a:lnTo>
                    <a:pt x="24327" y="2300071"/>
                  </a:lnTo>
                  <a:cubicBezTo>
                    <a:pt x="17875" y="2300071"/>
                    <a:pt x="11687" y="2297508"/>
                    <a:pt x="7125" y="2292946"/>
                  </a:cubicBezTo>
                  <a:cubicBezTo>
                    <a:pt x="2563" y="2288384"/>
                    <a:pt x="0" y="2282196"/>
                    <a:pt x="0" y="2275744"/>
                  </a:cubicBezTo>
                  <a:lnTo>
                    <a:pt x="0" y="24327"/>
                  </a:lnTo>
                  <a:cubicBezTo>
                    <a:pt x="0" y="10891"/>
                    <a:pt x="10891" y="0"/>
                    <a:pt x="24327" y="0"/>
                  </a:cubicBezTo>
                  <a:close/>
                </a:path>
              </a:pathLst>
            </a:custGeom>
            <a:solidFill>
              <a:srgbClr val="FFFFFF"/>
            </a:solidFill>
          </p:spPr>
        </p:sp>
        <p:sp>
          <p:nvSpPr>
            <p:cNvPr id="7" name="TextBox 7"/>
            <p:cNvSpPr txBox="1"/>
            <p:nvPr/>
          </p:nvSpPr>
          <p:spPr>
            <a:xfrm>
              <a:off x="0" y="-38100"/>
              <a:ext cx="4274726" cy="2338171"/>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242579" y="972385"/>
            <a:ext cx="1199141" cy="8399670"/>
            <a:chOff x="0" y="0"/>
            <a:chExt cx="1598855" cy="11199560"/>
          </a:xfrm>
        </p:grpSpPr>
        <p:grpSp>
          <p:nvGrpSpPr>
            <p:cNvPr id="9" name="Group 9"/>
            <p:cNvGrpSpPr/>
            <p:nvPr/>
          </p:nvGrpSpPr>
          <p:grpSpPr>
            <a:xfrm>
              <a:off x="0" y="1175906"/>
              <a:ext cx="1598855" cy="616408"/>
              <a:chOff x="0" y="0"/>
              <a:chExt cx="219768" cy="84727"/>
            </a:xfrm>
          </p:grpSpPr>
          <p:sp>
            <p:nvSpPr>
              <p:cNvPr id="10" name="Freeform 10"/>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11" name="TextBox 11"/>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2" name="Group 12"/>
            <p:cNvGrpSpPr/>
            <p:nvPr/>
          </p:nvGrpSpPr>
          <p:grpSpPr>
            <a:xfrm>
              <a:off x="0" y="2351812"/>
              <a:ext cx="1598855" cy="616408"/>
              <a:chOff x="0" y="0"/>
              <a:chExt cx="219768" cy="84727"/>
            </a:xfrm>
          </p:grpSpPr>
          <p:sp>
            <p:nvSpPr>
              <p:cNvPr id="13" name="Freeform 13"/>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14" name="TextBox 14"/>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5" name="Group 15"/>
            <p:cNvGrpSpPr/>
            <p:nvPr/>
          </p:nvGrpSpPr>
          <p:grpSpPr>
            <a:xfrm>
              <a:off x="0" y="3527717"/>
              <a:ext cx="1598855" cy="616408"/>
              <a:chOff x="0" y="0"/>
              <a:chExt cx="219768" cy="84727"/>
            </a:xfrm>
          </p:grpSpPr>
          <p:sp>
            <p:nvSpPr>
              <p:cNvPr id="16" name="Freeform 16"/>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17" name="TextBox 17"/>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8" name="Group 18"/>
            <p:cNvGrpSpPr/>
            <p:nvPr/>
          </p:nvGrpSpPr>
          <p:grpSpPr>
            <a:xfrm>
              <a:off x="0" y="4703623"/>
              <a:ext cx="1598855" cy="616408"/>
              <a:chOff x="0" y="0"/>
              <a:chExt cx="219768" cy="84727"/>
            </a:xfrm>
          </p:grpSpPr>
          <p:sp>
            <p:nvSpPr>
              <p:cNvPr id="19" name="Freeform 19"/>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0" name="TextBox 20"/>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1" name="Group 21"/>
            <p:cNvGrpSpPr/>
            <p:nvPr/>
          </p:nvGrpSpPr>
          <p:grpSpPr>
            <a:xfrm>
              <a:off x="0" y="5879529"/>
              <a:ext cx="1598855" cy="616408"/>
              <a:chOff x="0" y="0"/>
              <a:chExt cx="219768" cy="84727"/>
            </a:xfrm>
          </p:grpSpPr>
          <p:sp>
            <p:nvSpPr>
              <p:cNvPr id="22" name="Freeform 22"/>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3" name="TextBox 23"/>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4" name="Group 24"/>
            <p:cNvGrpSpPr/>
            <p:nvPr/>
          </p:nvGrpSpPr>
          <p:grpSpPr>
            <a:xfrm>
              <a:off x="0" y="7055435"/>
              <a:ext cx="1598855" cy="616408"/>
              <a:chOff x="0" y="0"/>
              <a:chExt cx="219768" cy="84727"/>
            </a:xfrm>
          </p:grpSpPr>
          <p:sp>
            <p:nvSpPr>
              <p:cNvPr id="25" name="Freeform 25"/>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6" name="TextBox 26"/>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7" name="Group 27"/>
            <p:cNvGrpSpPr/>
            <p:nvPr/>
          </p:nvGrpSpPr>
          <p:grpSpPr>
            <a:xfrm>
              <a:off x="0" y="8231340"/>
              <a:ext cx="1598855" cy="616408"/>
              <a:chOff x="0" y="0"/>
              <a:chExt cx="219768" cy="84727"/>
            </a:xfrm>
          </p:grpSpPr>
          <p:sp>
            <p:nvSpPr>
              <p:cNvPr id="28" name="Freeform 28"/>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9" name="TextBox 29"/>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0" name="Group 30"/>
            <p:cNvGrpSpPr/>
            <p:nvPr/>
          </p:nvGrpSpPr>
          <p:grpSpPr>
            <a:xfrm>
              <a:off x="0" y="9407246"/>
              <a:ext cx="1598855" cy="616408"/>
              <a:chOff x="0" y="0"/>
              <a:chExt cx="219768" cy="84727"/>
            </a:xfrm>
          </p:grpSpPr>
          <p:sp>
            <p:nvSpPr>
              <p:cNvPr id="31" name="Freeform 31"/>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32" name="TextBox 32"/>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3" name="Group 33"/>
            <p:cNvGrpSpPr/>
            <p:nvPr/>
          </p:nvGrpSpPr>
          <p:grpSpPr>
            <a:xfrm>
              <a:off x="0" y="10583152"/>
              <a:ext cx="1598855" cy="616408"/>
              <a:chOff x="0" y="0"/>
              <a:chExt cx="219768" cy="84727"/>
            </a:xfrm>
          </p:grpSpPr>
          <p:sp>
            <p:nvSpPr>
              <p:cNvPr id="34" name="Freeform 34"/>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35" name="TextBox 35"/>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6" name="Group 36"/>
            <p:cNvGrpSpPr/>
            <p:nvPr/>
          </p:nvGrpSpPr>
          <p:grpSpPr>
            <a:xfrm>
              <a:off x="0" y="0"/>
              <a:ext cx="1598855" cy="616408"/>
              <a:chOff x="0" y="0"/>
              <a:chExt cx="219768" cy="84727"/>
            </a:xfrm>
          </p:grpSpPr>
          <p:sp>
            <p:nvSpPr>
              <p:cNvPr id="37" name="Freeform 37"/>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38" name="TextBox 38"/>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39" name="Freeform 39"/>
          <p:cNvSpPr/>
          <p:nvPr/>
        </p:nvSpPr>
        <p:spPr>
          <a:xfrm rot="-2835679">
            <a:off x="16027231" y="3253164"/>
            <a:ext cx="1029472" cy="984433"/>
          </a:xfrm>
          <a:custGeom>
            <a:avLst/>
            <a:gdLst/>
            <a:ahLst/>
            <a:cxnLst/>
            <a:rect l="l" t="t" r="r" b="b"/>
            <a:pathLst>
              <a:path w="1029472" h="984433">
                <a:moveTo>
                  <a:pt x="0" y="0"/>
                </a:moveTo>
                <a:lnTo>
                  <a:pt x="1029473" y="0"/>
                </a:lnTo>
                <a:lnTo>
                  <a:pt x="1029473" y="984432"/>
                </a:lnTo>
                <a:lnTo>
                  <a:pt x="0" y="984432"/>
                </a:lnTo>
                <a:lnTo>
                  <a:pt x="0" y="0"/>
                </a:lnTo>
                <a:close/>
              </a:path>
            </a:pathLst>
          </a:custGeom>
          <a:blipFill>
            <a:blip r:embed="rId2"/>
            <a:stretch>
              <a:fillRect/>
            </a:stretch>
          </a:blipFill>
        </p:spPr>
      </p:sp>
      <p:sp>
        <p:nvSpPr>
          <p:cNvPr id="40" name="Freeform 40"/>
          <p:cNvSpPr/>
          <p:nvPr/>
        </p:nvSpPr>
        <p:spPr>
          <a:xfrm>
            <a:off x="1949356" y="2528355"/>
            <a:ext cx="6998957" cy="6405982"/>
          </a:xfrm>
          <a:custGeom>
            <a:avLst/>
            <a:gdLst/>
            <a:ahLst/>
            <a:cxnLst/>
            <a:rect l="l" t="t" r="r" b="b"/>
            <a:pathLst>
              <a:path w="7584526" h="7542600">
                <a:moveTo>
                  <a:pt x="0" y="0"/>
                </a:moveTo>
                <a:lnTo>
                  <a:pt x="7584526" y="0"/>
                </a:lnTo>
                <a:lnTo>
                  <a:pt x="7584526" y="7542600"/>
                </a:lnTo>
                <a:lnTo>
                  <a:pt x="0" y="7542600"/>
                </a:lnTo>
                <a:lnTo>
                  <a:pt x="0" y="0"/>
                </a:lnTo>
                <a:close/>
              </a:path>
            </a:pathLst>
          </a:custGeom>
          <a:blipFill>
            <a:blip r:embed="rId3"/>
            <a:stretch>
              <a:fillRect l="-12639" r="-6866"/>
            </a:stretch>
          </a:blipFill>
          <a:ln w="57150">
            <a:solidFill>
              <a:srgbClr val="C00000"/>
            </a:solidFill>
          </a:ln>
        </p:spPr>
      </p:sp>
      <p:sp>
        <p:nvSpPr>
          <p:cNvPr id="41" name="Freeform 41"/>
          <p:cNvSpPr/>
          <p:nvPr/>
        </p:nvSpPr>
        <p:spPr>
          <a:xfrm rot="723673">
            <a:off x="10149123" y="3140421"/>
            <a:ext cx="5902874" cy="5585741"/>
          </a:xfrm>
          <a:custGeom>
            <a:avLst/>
            <a:gdLst/>
            <a:ahLst/>
            <a:cxnLst/>
            <a:rect l="l" t="t" r="r" b="b"/>
            <a:pathLst>
              <a:path w="8115300" h="7542600">
                <a:moveTo>
                  <a:pt x="0" y="0"/>
                </a:moveTo>
                <a:lnTo>
                  <a:pt x="8115300" y="0"/>
                </a:lnTo>
                <a:lnTo>
                  <a:pt x="8115300" y="7542600"/>
                </a:lnTo>
                <a:lnTo>
                  <a:pt x="0" y="7542600"/>
                </a:lnTo>
                <a:lnTo>
                  <a:pt x="0" y="0"/>
                </a:lnTo>
                <a:close/>
              </a:path>
            </a:pathLst>
          </a:custGeom>
          <a:blipFill>
            <a:blip r:embed="rId4"/>
            <a:stretch>
              <a:fillRect l="-8394" r="-15529"/>
            </a:stretch>
          </a:blipFill>
          <a:ln w="57150">
            <a:solidFill>
              <a:srgbClr val="FF0000"/>
            </a:solidFill>
          </a:ln>
        </p:spPr>
      </p:sp>
      <p:sp>
        <p:nvSpPr>
          <p:cNvPr id="42" name="TextBox 42"/>
          <p:cNvSpPr txBox="1"/>
          <p:nvPr/>
        </p:nvSpPr>
        <p:spPr>
          <a:xfrm>
            <a:off x="1918742" y="9182100"/>
            <a:ext cx="14375566" cy="641201"/>
          </a:xfrm>
          <a:prstGeom prst="rect">
            <a:avLst/>
          </a:prstGeom>
        </p:spPr>
        <p:txBody>
          <a:bodyPr wrap="square" lIns="0" tIns="0" rIns="0" bIns="0" rtlCol="0" anchor="t">
            <a:spAutoFit/>
          </a:bodyPr>
          <a:lstStyle/>
          <a:p>
            <a:pPr algn="ctr">
              <a:lnSpc>
                <a:spcPts val="5039"/>
              </a:lnSpc>
              <a:spcBef>
                <a:spcPct val="0"/>
              </a:spcBef>
            </a:pPr>
            <a:r>
              <a:rPr lang="en-US" sz="2800" b="1" dirty="0">
                <a:solidFill>
                  <a:srgbClr val="000000"/>
                </a:solidFill>
                <a:latin typeface="Canva Sans Bold"/>
                <a:ea typeface="Canva Sans Bold"/>
                <a:cs typeface="Canva Sans Bold"/>
                <a:sym typeface="Canva Sans Bold"/>
              </a:rPr>
              <a:t> </a:t>
            </a:r>
            <a:r>
              <a:rPr lang="en-US" sz="2800" b="1" dirty="0" err="1">
                <a:solidFill>
                  <a:srgbClr val="EF0B0B"/>
                </a:solidFill>
                <a:latin typeface="Canva Sans Bold Italics"/>
                <a:ea typeface="Canva Sans Bold Italics"/>
                <a:cs typeface="Canva Sans Bold Italics"/>
                <a:sym typeface="Canva Sans Bold Italics"/>
              </a:rPr>
              <a:t>Giáo</a:t>
            </a:r>
            <a:r>
              <a:rPr lang="en-US" sz="2800" b="1" dirty="0">
                <a:solidFill>
                  <a:srgbClr val="EF0B0B"/>
                </a:solidFill>
                <a:latin typeface="Canva Sans Bold Italics"/>
                <a:ea typeface="Canva Sans Bold Italics"/>
                <a:cs typeface="Canva Sans Bold Italics"/>
                <a:sym typeface="Canva Sans Bold Italics"/>
              </a:rPr>
              <a:t> </a:t>
            </a:r>
            <a:r>
              <a:rPr lang="en-US" sz="2800" b="1" dirty="0" err="1">
                <a:solidFill>
                  <a:srgbClr val="EF0B0B"/>
                </a:solidFill>
                <a:latin typeface="Canva Sans Bold Italics"/>
                <a:ea typeface="Canva Sans Bold Italics"/>
                <a:cs typeface="Canva Sans Bold Italics"/>
                <a:sym typeface="Canva Sans Bold Italics"/>
              </a:rPr>
              <a:t>viên</a:t>
            </a:r>
            <a:r>
              <a:rPr lang="en-US" sz="2800" b="1" dirty="0">
                <a:solidFill>
                  <a:srgbClr val="EF0B0B"/>
                </a:solidFill>
                <a:latin typeface="Canva Sans Bold Italics"/>
                <a:ea typeface="Canva Sans Bold Italics"/>
                <a:cs typeface="Canva Sans Bold Italics"/>
                <a:sym typeface="Canva Sans Bold Italics"/>
              </a:rPr>
              <a:t> </a:t>
            </a:r>
            <a:r>
              <a:rPr lang="en-US" sz="2800" b="1" dirty="0" err="1">
                <a:solidFill>
                  <a:srgbClr val="EF0B0B"/>
                </a:solidFill>
                <a:latin typeface="Canva Sans Bold Italics"/>
                <a:ea typeface="Canva Sans Bold Italics"/>
                <a:cs typeface="Canva Sans Bold Italics"/>
                <a:sym typeface="Canva Sans Bold Italics"/>
              </a:rPr>
              <a:t>liên</a:t>
            </a:r>
            <a:r>
              <a:rPr lang="en-US" sz="2800" b="1" dirty="0">
                <a:solidFill>
                  <a:srgbClr val="EF0B0B"/>
                </a:solidFill>
                <a:latin typeface="Canva Sans Bold Italics"/>
                <a:ea typeface="Canva Sans Bold Italics"/>
                <a:cs typeface="Canva Sans Bold Italics"/>
                <a:sym typeface="Canva Sans Bold Italics"/>
              </a:rPr>
              <a:t> </a:t>
            </a:r>
            <a:r>
              <a:rPr lang="en-US" sz="2800" b="1" dirty="0" err="1">
                <a:solidFill>
                  <a:srgbClr val="EF0B0B"/>
                </a:solidFill>
                <a:latin typeface="Canva Sans Bold Italics"/>
                <a:ea typeface="Canva Sans Bold Italics"/>
                <a:cs typeface="Canva Sans Bold Italics"/>
                <a:sym typeface="Canva Sans Bold Italics"/>
              </a:rPr>
              <a:t>hệ</a:t>
            </a:r>
            <a:r>
              <a:rPr lang="en-US" sz="2800" b="1" dirty="0">
                <a:solidFill>
                  <a:srgbClr val="EF0B0B"/>
                </a:solidFill>
                <a:latin typeface="Canva Sans Bold Italics"/>
                <a:ea typeface="Canva Sans Bold Italics"/>
                <a:cs typeface="Canva Sans Bold Italics"/>
                <a:sym typeface="Canva Sans Bold Italics"/>
              </a:rPr>
              <a:t> </a:t>
            </a:r>
            <a:r>
              <a:rPr lang="en-US" sz="2800" b="1" dirty="0" err="1">
                <a:solidFill>
                  <a:srgbClr val="EF0B0B"/>
                </a:solidFill>
                <a:latin typeface="Canva Sans Bold Italics"/>
                <a:ea typeface="Canva Sans Bold Italics"/>
                <a:cs typeface="Canva Sans Bold Italics"/>
                <a:sym typeface="Canva Sans Bold Italics"/>
              </a:rPr>
              <a:t>với</a:t>
            </a:r>
            <a:r>
              <a:rPr lang="en-US" sz="2800" b="1" dirty="0">
                <a:solidFill>
                  <a:srgbClr val="EF0B0B"/>
                </a:solidFill>
                <a:latin typeface="Canva Sans Bold Italics"/>
                <a:ea typeface="Canva Sans Bold Italics"/>
                <a:cs typeface="Canva Sans Bold Italics"/>
                <a:sym typeface="Canva Sans Bold Italics"/>
              </a:rPr>
              <a:t> </a:t>
            </a:r>
            <a:r>
              <a:rPr lang="en-US" sz="2800" b="1" dirty="0" err="1">
                <a:solidFill>
                  <a:srgbClr val="EF0B0B"/>
                </a:solidFill>
                <a:latin typeface="Canva Sans Bold Italics"/>
                <a:ea typeface="Canva Sans Bold Italics"/>
                <a:cs typeface="Canva Sans Bold Italics"/>
                <a:sym typeface="Canva Sans Bold Italics"/>
              </a:rPr>
              <a:t>nhà</a:t>
            </a:r>
            <a:r>
              <a:rPr lang="en-US" sz="2800" b="1" dirty="0">
                <a:solidFill>
                  <a:srgbClr val="EF0B0B"/>
                </a:solidFill>
                <a:latin typeface="Canva Sans Bold Italics"/>
                <a:ea typeface="Canva Sans Bold Italics"/>
                <a:cs typeface="Canva Sans Bold Italics"/>
                <a:sym typeface="Canva Sans Bold Italics"/>
              </a:rPr>
              <a:t> </a:t>
            </a:r>
            <a:r>
              <a:rPr lang="en-US" sz="2800" b="1" dirty="0" err="1">
                <a:solidFill>
                  <a:srgbClr val="EF0B0B"/>
                </a:solidFill>
                <a:latin typeface="Canva Sans Bold Italics"/>
                <a:ea typeface="Canva Sans Bold Italics"/>
                <a:cs typeface="Canva Sans Bold Italics"/>
                <a:sym typeface="Canva Sans Bold Italics"/>
              </a:rPr>
              <a:t>vườn</a:t>
            </a:r>
            <a:r>
              <a:rPr lang="en-US" sz="2800" b="1" dirty="0">
                <a:solidFill>
                  <a:srgbClr val="EF0B0B"/>
                </a:solidFill>
                <a:latin typeface="Canva Sans Bold Italics"/>
                <a:ea typeface="Canva Sans Bold Italics"/>
                <a:cs typeface="Canva Sans Bold Italics"/>
                <a:sym typeface="Canva Sans Bold Italics"/>
              </a:rPr>
              <a:t>, </a:t>
            </a:r>
            <a:r>
              <a:rPr lang="en-US" sz="2800" b="1" dirty="0" err="1">
                <a:solidFill>
                  <a:srgbClr val="EF0B0B"/>
                </a:solidFill>
                <a:latin typeface="Canva Sans Bold Italics"/>
                <a:ea typeface="Canva Sans Bold Italics"/>
                <a:cs typeface="Canva Sans Bold Italics"/>
                <a:sym typeface="Canva Sans Bold Italics"/>
              </a:rPr>
              <a:t>lựa</a:t>
            </a:r>
            <a:r>
              <a:rPr lang="en-US" sz="2800" b="1" dirty="0">
                <a:solidFill>
                  <a:srgbClr val="EF0B0B"/>
                </a:solidFill>
                <a:latin typeface="Canva Sans Bold Italics"/>
                <a:ea typeface="Canva Sans Bold Italics"/>
                <a:cs typeface="Canva Sans Bold Italics"/>
                <a:sym typeface="Canva Sans Bold Italics"/>
              </a:rPr>
              <a:t> </a:t>
            </a:r>
            <a:r>
              <a:rPr lang="en-US" sz="2800" b="1" dirty="0" err="1">
                <a:solidFill>
                  <a:srgbClr val="EF0B0B"/>
                </a:solidFill>
                <a:latin typeface="Canva Sans Bold Italics"/>
                <a:ea typeface="Canva Sans Bold Italics"/>
                <a:cs typeface="Canva Sans Bold Italics"/>
                <a:sym typeface="Canva Sans Bold Italics"/>
              </a:rPr>
              <a:t>chọn</a:t>
            </a:r>
            <a:r>
              <a:rPr lang="en-US" sz="2800" b="1" dirty="0">
                <a:solidFill>
                  <a:srgbClr val="EF0B0B"/>
                </a:solidFill>
                <a:latin typeface="Canva Sans Bold Italics"/>
                <a:ea typeface="Canva Sans Bold Italics"/>
                <a:cs typeface="Canva Sans Bold Italics"/>
                <a:sym typeface="Canva Sans Bold Italics"/>
              </a:rPr>
              <a:t> </a:t>
            </a:r>
            <a:r>
              <a:rPr lang="en-US" sz="2800" b="1" dirty="0" err="1">
                <a:solidFill>
                  <a:srgbClr val="EF0B0B"/>
                </a:solidFill>
                <a:latin typeface="Canva Sans Bold Italics"/>
                <a:ea typeface="Canva Sans Bold Italics"/>
                <a:cs typeface="Canva Sans Bold Italics"/>
                <a:sym typeface="Canva Sans Bold Italics"/>
              </a:rPr>
              <a:t>địa</a:t>
            </a:r>
            <a:r>
              <a:rPr lang="en-US" sz="2800" b="1" dirty="0">
                <a:solidFill>
                  <a:srgbClr val="EF0B0B"/>
                </a:solidFill>
                <a:latin typeface="Canva Sans Bold Italics"/>
                <a:ea typeface="Canva Sans Bold Italics"/>
                <a:cs typeface="Canva Sans Bold Italics"/>
                <a:sym typeface="Canva Sans Bold Italics"/>
              </a:rPr>
              <a:t> </a:t>
            </a:r>
            <a:r>
              <a:rPr lang="en-US" sz="2800" b="1" dirty="0" err="1">
                <a:solidFill>
                  <a:srgbClr val="EF0B0B"/>
                </a:solidFill>
                <a:latin typeface="Canva Sans Bold Italics"/>
                <a:ea typeface="Canva Sans Bold Italics"/>
                <a:cs typeface="Canva Sans Bold Italics"/>
                <a:sym typeface="Canva Sans Bold Italics"/>
              </a:rPr>
              <a:t>điểm</a:t>
            </a:r>
            <a:r>
              <a:rPr lang="en-US" sz="2800" b="1" dirty="0">
                <a:solidFill>
                  <a:srgbClr val="EF0B0B"/>
                </a:solidFill>
                <a:latin typeface="Canva Sans Bold Italics"/>
                <a:ea typeface="Canva Sans Bold Italics"/>
                <a:cs typeface="Canva Sans Bold Italics"/>
                <a:sym typeface="Canva Sans Bold Italics"/>
              </a:rPr>
              <a:t> </a:t>
            </a:r>
            <a:r>
              <a:rPr lang="en-US" sz="2800" b="1" dirty="0" err="1">
                <a:solidFill>
                  <a:srgbClr val="EF0B0B"/>
                </a:solidFill>
                <a:latin typeface="Canva Sans Bold Italics"/>
                <a:ea typeface="Canva Sans Bold Italics"/>
                <a:cs typeface="Canva Sans Bold Italics"/>
                <a:sym typeface="Canva Sans Bold Italics"/>
              </a:rPr>
              <a:t>tham</a:t>
            </a:r>
            <a:r>
              <a:rPr lang="en-US" sz="2800" b="1" dirty="0">
                <a:solidFill>
                  <a:srgbClr val="EF0B0B"/>
                </a:solidFill>
                <a:latin typeface="Canva Sans Bold Italics"/>
                <a:ea typeface="Canva Sans Bold Italics"/>
                <a:cs typeface="Canva Sans Bold Italics"/>
                <a:sym typeface="Canva Sans Bold Italics"/>
              </a:rPr>
              <a:t> </a:t>
            </a:r>
            <a:r>
              <a:rPr lang="en-US" sz="2800" b="1" dirty="0" err="1">
                <a:solidFill>
                  <a:srgbClr val="EF0B0B"/>
                </a:solidFill>
                <a:latin typeface="Canva Sans Bold Italics"/>
                <a:ea typeface="Canva Sans Bold Italics"/>
                <a:cs typeface="Canva Sans Bold Italics"/>
                <a:sym typeface="Canva Sans Bold Italics"/>
              </a:rPr>
              <a:t>quan</a:t>
            </a:r>
            <a:endParaRPr lang="en-US" sz="2800" b="1" dirty="0">
              <a:solidFill>
                <a:srgbClr val="EF0B0B"/>
              </a:solidFill>
              <a:latin typeface="Canva Sans Bold Italics"/>
              <a:ea typeface="Canva Sans Bold Italics"/>
              <a:cs typeface="Canva Sans Bold Italics"/>
              <a:sym typeface="Canva Sans Bold Italics"/>
            </a:endParaRPr>
          </a:p>
        </p:txBody>
      </p:sp>
      <p:sp>
        <p:nvSpPr>
          <p:cNvPr id="43" name="Freeform 40"/>
          <p:cNvSpPr/>
          <p:nvPr/>
        </p:nvSpPr>
        <p:spPr>
          <a:xfrm>
            <a:off x="2118640" y="739825"/>
            <a:ext cx="1040201" cy="1186915"/>
          </a:xfrm>
          <a:custGeom>
            <a:avLst/>
            <a:gdLst/>
            <a:ahLst/>
            <a:cxnLst/>
            <a:rect l="l" t="t" r="r" b="b"/>
            <a:pathLst>
              <a:path w="1283000" h="1283000">
                <a:moveTo>
                  <a:pt x="0" y="0"/>
                </a:moveTo>
                <a:lnTo>
                  <a:pt x="1283000" y="0"/>
                </a:lnTo>
                <a:lnTo>
                  <a:pt x="1283000" y="1283000"/>
                </a:lnTo>
                <a:lnTo>
                  <a:pt x="0" y="1283000"/>
                </a:lnTo>
                <a:lnTo>
                  <a:pt x="0" y="0"/>
                </a:lnTo>
                <a:close/>
              </a:path>
            </a:pathLst>
          </a:custGeom>
          <a:blipFill>
            <a:blip r:embed="rId5"/>
            <a:stretch>
              <a:fillRect/>
            </a:stretch>
          </a:blipFill>
        </p:spPr>
      </p:sp>
      <p:sp>
        <p:nvSpPr>
          <p:cNvPr id="44" name="TextBox 44"/>
          <p:cNvSpPr txBox="1"/>
          <p:nvPr/>
        </p:nvSpPr>
        <p:spPr>
          <a:xfrm>
            <a:off x="3432748" y="571500"/>
            <a:ext cx="13242267" cy="1603003"/>
          </a:xfrm>
          <a:prstGeom prst="rect">
            <a:avLst/>
          </a:prstGeom>
        </p:spPr>
        <p:txBody>
          <a:bodyPr wrap="square" lIns="0" tIns="0" rIns="0" bIns="0" rtlCol="0" anchor="t">
            <a:spAutoFit/>
          </a:bodyPr>
          <a:lstStyle/>
          <a:p>
            <a:pPr>
              <a:lnSpc>
                <a:spcPts val="6542"/>
              </a:lnSpc>
            </a:pPr>
            <a:r>
              <a:rPr lang="en-US" sz="4400" dirty="0" err="1">
                <a:solidFill>
                  <a:srgbClr val="00910E"/>
                </a:solidFill>
                <a:latin typeface="Open Sans Extra Bold"/>
                <a:ea typeface="Open Sans Extra Bold"/>
                <a:cs typeface="Open Sans Extra Bold"/>
                <a:sym typeface="Open Sans Extra Bold"/>
              </a:rPr>
              <a:t>Hội</a:t>
            </a:r>
            <a:r>
              <a:rPr lang="en-US" sz="4400" dirty="0">
                <a:solidFill>
                  <a:srgbClr val="00910E"/>
                </a:solidFill>
                <a:latin typeface="Open Sans Extra Bold"/>
                <a:ea typeface="Open Sans Extra Bold"/>
                <a:cs typeface="Open Sans Extra Bold"/>
                <a:sym typeface="Open Sans Extra Bold"/>
              </a:rPr>
              <a:t> </a:t>
            </a:r>
            <a:r>
              <a:rPr lang="en-US" sz="4400" dirty="0" err="1">
                <a:solidFill>
                  <a:srgbClr val="00910E"/>
                </a:solidFill>
                <a:latin typeface="Open Sans Extra Bold"/>
                <a:ea typeface="Open Sans Extra Bold"/>
                <a:cs typeface="Open Sans Extra Bold"/>
                <a:sym typeface="Open Sans Extra Bold"/>
              </a:rPr>
              <a:t>nông</a:t>
            </a:r>
            <a:r>
              <a:rPr lang="en-US" sz="4400" dirty="0">
                <a:solidFill>
                  <a:srgbClr val="00910E"/>
                </a:solidFill>
                <a:latin typeface="Open Sans Extra Bold"/>
                <a:ea typeface="Open Sans Extra Bold"/>
                <a:cs typeface="Open Sans Extra Bold"/>
                <a:sym typeface="Open Sans Extra Bold"/>
              </a:rPr>
              <a:t> </a:t>
            </a:r>
            <a:r>
              <a:rPr lang="en-US" sz="4400" dirty="0" err="1">
                <a:solidFill>
                  <a:srgbClr val="00910E"/>
                </a:solidFill>
                <a:latin typeface="Open Sans Extra Bold"/>
                <a:ea typeface="Open Sans Extra Bold"/>
                <a:cs typeface="Open Sans Extra Bold"/>
                <a:sym typeface="Open Sans Extra Bold"/>
              </a:rPr>
              <a:t>dân</a:t>
            </a:r>
            <a:r>
              <a:rPr lang="en-US" sz="4400" dirty="0">
                <a:solidFill>
                  <a:srgbClr val="00910E"/>
                </a:solidFill>
                <a:latin typeface="Open Sans Extra Bold"/>
                <a:ea typeface="Open Sans Extra Bold"/>
                <a:cs typeface="Open Sans Extra Bold"/>
                <a:sym typeface="Open Sans Extra Bold"/>
              </a:rPr>
              <a:t>, </a:t>
            </a:r>
            <a:r>
              <a:rPr lang="en-US" sz="4400" dirty="0" err="1">
                <a:solidFill>
                  <a:srgbClr val="00910E"/>
                </a:solidFill>
                <a:latin typeface="Open Sans Extra Bold"/>
                <a:ea typeface="Open Sans Extra Bold"/>
                <a:cs typeface="Open Sans Extra Bold"/>
                <a:sym typeface="Open Sans Extra Bold"/>
              </a:rPr>
              <a:t>hợp</a:t>
            </a:r>
            <a:r>
              <a:rPr lang="en-US" sz="4400" dirty="0">
                <a:solidFill>
                  <a:srgbClr val="00910E"/>
                </a:solidFill>
                <a:latin typeface="Open Sans Extra Bold"/>
                <a:ea typeface="Open Sans Extra Bold"/>
                <a:cs typeface="Open Sans Extra Bold"/>
                <a:sym typeface="Open Sans Extra Bold"/>
              </a:rPr>
              <a:t> </a:t>
            </a:r>
            <a:r>
              <a:rPr lang="en-US" sz="4400" dirty="0" err="1">
                <a:solidFill>
                  <a:srgbClr val="00910E"/>
                </a:solidFill>
                <a:latin typeface="Open Sans Extra Bold"/>
                <a:ea typeface="Open Sans Extra Bold"/>
                <a:cs typeface="Open Sans Extra Bold"/>
                <a:sym typeface="Open Sans Extra Bold"/>
              </a:rPr>
              <a:t>tác</a:t>
            </a:r>
            <a:r>
              <a:rPr lang="en-US" sz="4400" dirty="0">
                <a:solidFill>
                  <a:srgbClr val="00910E"/>
                </a:solidFill>
                <a:latin typeface="Open Sans Extra Bold"/>
                <a:ea typeface="Open Sans Extra Bold"/>
                <a:cs typeface="Open Sans Extra Bold"/>
                <a:sym typeface="Open Sans Extra Bold"/>
              </a:rPr>
              <a:t> </a:t>
            </a:r>
            <a:r>
              <a:rPr lang="en-US" sz="4400" dirty="0" err="1">
                <a:solidFill>
                  <a:srgbClr val="00910E"/>
                </a:solidFill>
                <a:latin typeface="Open Sans Extra Bold"/>
                <a:ea typeface="Open Sans Extra Bold"/>
                <a:cs typeface="Open Sans Extra Bold"/>
                <a:sym typeface="Open Sans Extra Bold"/>
              </a:rPr>
              <a:t>xã</a:t>
            </a:r>
            <a:r>
              <a:rPr lang="en-US" sz="4400" dirty="0">
                <a:solidFill>
                  <a:srgbClr val="00910E"/>
                </a:solidFill>
                <a:latin typeface="Open Sans Extra Bold"/>
                <a:ea typeface="Open Sans Extra Bold"/>
                <a:cs typeface="Open Sans Extra Bold"/>
                <a:sym typeface="Open Sans Extra Bold"/>
              </a:rPr>
              <a:t>:</a:t>
            </a:r>
          </a:p>
          <a:p>
            <a:pPr>
              <a:lnSpc>
                <a:spcPts val="5982"/>
              </a:lnSpc>
              <a:spcBef>
                <a:spcPct val="0"/>
              </a:spcBef>
            </a:pPr>
            <a:r>
              <a:rPr lang="en-US" sz="3200" dirty="0" err="1">
                <a:solidFill>
                  <a:srgbClr val="5410DB"/>
                </a:solidFill>
                <a:latin typeface="Arimo"/>
                <a:ea typeface="Arimo"/>
                <a:cs typeface="Arimo"/>
                <a:sym typeface="Arimo"/>
              </a:rPr>
              <a:t>Hỗ</a:t>
            </a:r>
            <a:r>
              <a:rPr lang="en-US" sz="3200" dirty="0">
                <a:solidFill>
                  <a:srgbClr val="5410DB"/>
                </a:solidFill>
                <a:latin typeface="Arimo"/>
                <a:ea typeface="Arimo"/>
                <a:cs typeface="Arimo"/>
                <a:sym typeface="Arimo"/>
              </a:rPr>
              <a:t> </a:t>
            </a:r>
            <a:r>
              <a:rPr lang="en-US" sz="3200" dirty="0" err="1">
                <a:solidFill>
                  <a:srgbClr val="5410DB"/>
                </a:solidFill>
                <a:latin typeface="Arimo"/>
                <a:ea typeface="Arimo"/>
                <a:cs typeface="Arimo"/>
                <a:sym typeface="Arimo"/>
              </a:rPr>
              <a:t>trợ</a:t>
            </a:r>
            <a:r>
              <a:rPr lang="en-US" sz="3200" dirty="0">
                <a:solidFill>
                  <a:srgbClr val="5410DB"/>
                </a:solidFill>
                <a:latin typeface="Arimo"/>
                <a:ea typeface="Arimo"/>
                <a:cs typeface="Arimo"/>
                <a:sym typeface="Arimo"/>
              </a:rPr>
              <a:t> </a:t>
            </a:r>
            <a:r>
              <a:rPr lang="en-US" sz="3200" dirty="0" err="1">
                <a:solidFill>
                  <a:srgbClr val="5410DB"/>
                </a:solidFill>
                <a:latin typeface="Arimo"/>
                <a:ea typeface="Arimo"/>
                <a:cs typeface="Arimo"/>
                <a:sym typeface="Arimo"/>
              </a:rPr>
              <a:t>liên</a:t>
            </a:r>
            <a:r>
              <a:rPr lang="en-US" sz="3200" dirty="0">
                <a:solidFill>
                  <a:srgbClr val="5410DB"/>
                </a:solidFill>
                <a:latin typeface="Arimo"/>
                <a:ea typeface="Arimo"/>
                <a:cs typeface="Arimo"/>
                <a:sym typeface="Arimo"/>
              </a:rPr>
              <a:t> </a:t>
            </a:r>
            <a:r>
              <a:rPr lang="en-US" sz="3200" dirty="0" err="1">
                <a:solidFill>
                  <a:srgbClr val="5410DB"/>
                </a:solidFill>
                <a:latin typeface="Arimo"/>
                <a:ea typeface="Arimo"/>
                <a:cs typeface="Arimo"/>
                <a:sym typeface="Arimo"/>
              </a:rPr>
              <a:t>hệ</a:t>
            </a:r>
            <a:r>
              <a:rPr lang="en-US" sz="3200" dirty="0">
                <a:solidFill>
                  <a:srgbClr val="5410DB"/>
                </a:solidFill>
                <a:latin typeface="Arimo"/>
                <a:ea typeface="Arimo"/>
                <a:cs typeface="Arimo"/>
                <a:sym typeface="Arimo"/>
              </a:rPr>
              <a:t> </a:t>
            </a:r>
            <a:r>
              <a:rPr lang="en-US" sz="3200" dirty="0" err="1">
                <a:solidFill>
                  <a:srgbClr val="5410DB"/>
                </a:solidFill>
                <a:latin typeface="Arimo"/>
                <a:ea typeface="Arimo"/>
                <a:cs typeface="Arimo"/>
                <a:sym typeface="Arimo"/>
              </a:rPr>
              <a:t>với</a:t>
            </a:r>
            <a:r>
              <a:rPr lang="en-US" sz="3200" dirty="0">
                <a:solidFill>
                  <a:srgbClr val="5410DB"/>
                </a:solidFill>
                <a:latin typeface="Arimo"/>
                <a:ea typeface="Arimo"/>
                <a:cs typeface="Arimo"/>
                <a:sym typeface="Arimo"/>
              </a:rPr>
              <a:t> </a:t>
            </a:r>
            <a:r>
              <a:rPr lang="en-US" sz="3200" dirty="0" err="1">
                <a:solidFill>
                  <a:srgbClr val="5410DB"/>
                </a:solidFill>
                <a:latin typeface="Arimo"/>
                <a:ea typeface="Arimo"/>
                <a:cs typeface="Arimo"/>
                <a:sym typeface="Arimo"/>
              </a:rPr>
              <a:t>các</a:t>
            </a:r>
            <a:r>
              <a:rPr lang="en-US" sz="3200" dirty="0">
                <a:solidFill>
                  <a:srgbClr val="5410DB"/>
                </a:solidFill>
                <a:latin typeface="Arimo"/>
                <a:ea typeface="Arimo"/>
                <a:cs typeface="Arimo"/>
                <a:sym typeface="Arimo"/>
              </a:rPr>
              <a:t> </a:t>
            </a:r>
            <a:r>
              <a:rPr lang="en-US" sz="3200" dirty="0" err="1">
                <a:solidFill>
                  <a:srgbClr val="5410DB"/>
                </a:solidFill>
                <a:latin typeface="Arimo"/>
                <a:ea typeface="Arimo"/>
                <a:cs typeface="Arimo"/>
                <a:sym typeface="Arimo"/>
              </a:rPr>
              <a:t>nhà</a:t>
            </a:r>
            <a:r>
              <a:rPr lang="en-US" sz="3200" dirty="0">
                <a:solidFill>
                  <a:srgbClr val="5410DB"/>
                </a:solidFill>
                <a:latin typeface="Arimo"/>
                <a:ea typeface="Arimo"/>
                <a:cs typeface="Arimo"/>
                <a:sym typeface="Arimo"/>
              </a:rPr>
              <a:t> </a:t>
            </a:r>
            <a:r>
              <a:rPr lang="en-US" sz="3200" dirty="0" err="1">
                <a:solidFill>
                  <a:srgbClr val="5410DB"/>
                </a:solidFill>
                <a:latin typeface="Arimo"/>
                <a:ea typeface="Arimo"/>
                <a:cs typeface="Arimo"/>
                <a:sym typeface="Arimo"/>
              </a:rPr>
              <a:t>vườn</a:t>
            </a:r>
            <a:r>
              <a:rPr lang="en-US" sz="3200" dirty="0">
                <a:solidFill>
                  <a:srgbClr val="5410DB"/>
                </a:solidFill>
                <a:latin typeface="Arimo"/>
                <a:ea typeface="Arimo"/>
                <a:cs typeface="Arimo"/>
                <a:sym typeface="Arimo"/>
              </a:rPr>
              <a:t>, </a:t>
            </a:r>
            <a:r>
              <a:rPr lang="en-US" sz="3200" dirty="0" err="1">
                <a:solidFill>
                  <a:srgbClr val="FF0000"/>
                </a:solidFill>
                <a:latin typeface="Arimo"/>
                <a:ea typeface="Arimo"/>
                <a:cs typeface="Arimo"/>
                <a:sym typeface="Arimo"/>
              </a:rPr>
              <a:t>cung</a:t>
            </a:r>
            <a:r>
              <a:rPr lang="en-US" sz="3200" dirty="0">
                <a:solidFill>
                  <a:srgbClr val="FF0000"/>
                </a:solidFill>
                <a:latin typeface="Arimo"/>
                <a:ea typeface="Arimo"/>
                <a:cs typeface="Arimo"/>
                <a:sym typeface="Arimo"/>
              </a:rPr>
              <a:t> </a:t>
            </a:r>
            <a:r>
              <a:rPr lang="en-US" sz="3200" dirty="0" err="1">
                <a:solidFill>
                  <a:srgbClr val="FF0000"/>
                </a:solidFill>
                <a:latin typeface="Arimo"/>
                <a:ea typeface="Arimo"/>
                <a:cs typeface="Arimo"/>
                <a:sym typeface="Arimo"/>
              </a:rPr>
              <a:t>cấp</a:t>
            </a:r>
            <a:r>
              <a:rPr lang="en-US" sz="3200" dirty="0">
                <a:solidFill>
                  <a:srgbClr val="FF0000"/>
                </a:solidFill>
                <a:latin typeface="Arimo"/>
                <a:ea typeface="Arimo"/>
                <a:cs typeface="Arimo"/>
                <a:sym typeface="Arimo"/>
              </a:rPr>
              <a:t> </a:t>
            </a:r>
            <a:r>
              <a:rPr lang="en-US" sz="3200" dirty="0" err="1">
                <a:solidFill>
                  <a:srgbClr val="FF0000"/>
                </a:solidFill>
                <a:latin typeface="Arimo"/>
                <a:ea typeface="Arimo"/>
                <a:cs typeface="Arimo"/>
                <a:sym typeface="Arimo"/>
              </a:rPr>
              <a:t>thông</a:t>
            </a:r>
            <a:r>
              <a:rPr lang="en-US" sz="3200" dirty="0">
                <a:solidFill>
                  <a:srgbClr val="FF0000"/>
                </a:solidFill>
                <a:latin typeface="Arimo"/>
                <a:ea typeface="Arimo"/>
                <a:cs typeface="Arimo"/>
                <a:sym typeface="Arimo"/>
              </a:rPr>
              <a:t> tin </a:t>
            </a:r>
            <a:r>
              <a:rPr lang="en-US" sz="3200" dirty="0" err="1">
                <a:solidFill>
                  <a:srgbClr val="5410DB"/>
                </a:solidFill>
                <a:latin typeface="Arimo"/>
                <a:ea typeface="Arimo"/>
                <a:cs typeface="Arimo"/>
                <a:sym typeface="Arimo"/>
              </a:rPr>
              <a:t>về</a:t>
            </a:r>
            <a:r>
              <a:rPr lang="en-US" sz="3200" dirty="0">
                <a:solidFill>
                  <a:srgbClr val="5410DB"/>
                </a:solidFill>
                <a:latin typeface="Arimo"/>
                <a:ea typeface="Arimo"/>
                <a:cs typeface="Arimo"/>
                <a:sym typeface="Arimo"/>
              </a:rPr>
              <a:t> </a:t>
            </a:r>
            <a:r>
              <a:rPr lang="en-US" sz="3200" dirty="0" err="1">
                <a:solidFill>
                  <a:srgbClr val="5410DB"/>
                </a:solidFill>
                <a:latin typeface="Arimo"/>
                <a:ea typeface="Arimo"/>
                <a:cs typeface="Arimo"/>
                <a:sym typeface="Arimo"/>
              </a:rPr>
              <a:t>làng</a:t>
            </a:r>
            <a:r>
              <a:rPr lang="en-US" sz="3200" dirty="0">
                <a:solidFill>
                  <a:srgbClr val="5410DB"/>
                </a:solidFill>
                <a:latin typeface="Arimo"/>
                <a:ea typeface="Arimo"/>
                <a:cs typeface="Arimo"/>
                <a:sym typeface="Arimo"/>
              </a:rPr>
              <a:t> </a:t>
            </a:r>
            <a:r>
              <a:rPr lang="en-US" sz="3200" dirty="0" err="1">
                <a:solidFill>
                  <a:srgbClr val="5410DB"/>
                </a:solidFill>
                <a:latin typeface="Arimo"/>
                <a:ea typeface="Arimo"/>
                <a:cs typeface="Arimo"/>
                <a:sym typeface="Arimo"/>
              </a:rPr>
              <a:t>nghề</a:t>
            </a:r>
            <a:r>
              <a:rPr lang="en-US" sz="3200" dirty="0">
                <a:solidFill>
                  <a:srgbClr val="5410DB"/>
                </a:solidFill>
                <a:latin typeface="Arimo"/>
                <a:ea typeface="Arimo"/>
                <a:cs typeface="Arimo"/>
                <a:sym typeface="Arimo"/>
              </a:rPr>
              <a:t>.</a:t>
            </a:r>
          </a:p>
        </p:txBody>
      </p:sp>
    </p:spTree>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114300"/>
            <a:ext cx="17830800" cy="9982200"/>
            <a:chOff x="0" y="0"/>
            <a:chExt cx="4466013" cy="2490019"/>
          </a:xfrm>
        </p:grpSpPr>
        <p:sp>
          <p:nvSpPr>
            <p:cNvPr id="3" name="Freeform 3"/>
            <p:cNvSpPr/>
            <p:nvPr/>
          </p:nvSpPr>
          <p:spPr>
            <a:xfrm>
              <a:off x="0" y="0"/>
              <a:ext cx="4466013" cy="2490019"/>
            </a:xfrm>
            <a:custGeom>
              <a:avLst/>
              <a:gdLst/>
              <a:ahLst/>
              <a:cxnLst/>
              <a:rect l="l" t="t" r="r" b="b"/>
              <a:pathLst>
                <a:path w="4466013" h="2490019">
                  <a:moveTo>
                    <a:pt x="23285" y="0"/>
                  </a:moveTo>
                  <a:lnTo>
                    <a:pt x="4442728" y="0"/>
                  </a:lnTo>
                  <a:cubicBezTo>
                    <a:pt x="4455588" y="0"/>
                    <a:pt x="4466013" y="10425"/>
                    <a:pt x="4466013" y="23285"/>
                  </a:cubicBezTo>
                  <a:lnTo>
                    <a:pt x="4466013" y="2466734"/>
                  </a:lnTo>
                  <a:cubicBezTo>
                    <a:pt x="4466013" y="2479594"/>
                    <a:pt x="4455588" y="2490019"/>
                    <a:pt x="4442728" y="2490019"/>
                  </a:cubicBezTo>
                  <a:lnTo>
                    <a:pt x="23285" y="2490019"/>
                  </a:lnTo>
                  <a:cubicBezTo>
                    <a:pt x="10425" y="2490019"/>
                    <a:pt x="0" y="2479594"/>
                    <a:pt x="0" y="2466734"/>
                  </a:cubicBezTo>
                  <a:lnTo>
                    <a:pt x="0" y="23285"/>
                  </a:lnTo>
                  <a:cubicBezTo>
                    <a:pt x="0" y="10425"/>
                    <a:pt x="10425" y="0"/>
                    <a:pt x="23285" y="0"/>
                  </a:cubicBezTo>
                  <a:close/>
                </a:path>
              </a:pathLst>
            </a:custGeom>
            <a:solidFill>
              <a:srgbClr val="FFCCCC"/>
            </a:solidFill>
          </p:spPr>
        </p:sp>
        <p:sp>
          <p:nvSpPr>
            <p:cNvPr id="4" name="TextBox 4"/>
            <p:cNvSpPr txBox="1"/>
            <p:nvPr/>
          </p:nvSpPr>
          <p:spPr>
            <a:xfrm>
              <a:off x="0" y="-38100"/>
              <a:ext cx="4466013" cy="2528119"/>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609600" y="260059"/>
            <a:ext cx="17221199" cy="9760241"/>
            <a:chOff x="0" y="-38100"/>
            <a:chExt cx="4274726" cy="2338171"/>
          </a:xfrm>
        </p:grpSpPr>
        <p:sp>
          <p:nvSpPr>
            <p:cNvPr id="6" name="Freeform 6"/>
            <p:cNvSpPr/>
            <p:nvPr/>
          </p:nvSpPr>
          <p:spPr>
            <a:xfrm>
              <a:off x="0" y="0"/>
              <a:ext cx="4274726" cy="2263562"/>
            </a:xfrm>
            <a:custGeom>
              <a:avLst/>
              <a:gdLst/>
              <a:ahLst/>
              <a:cxnLst/>
              <a:rect l="l" t="t" r="r" b="b"/>
              <a:pathLst>
                <a:path w="4274726" h="2300071">
                  <a:moveTo>
                    <a:pt x="24327" y="0"/>
                  </a:moveTo>
                  <a:lnTo>
                    <a:pt x="4250399" y="0"/>
                  </a:lnTo>
                  <a:cubicBezTo>
                    <a:pt x="4263834" y="0"/>
                    <a:pt x="4274726" y="10891"/>
                    <a:pt x="4274726" y="24327"/>
                  </a:cubicBezTo>
                  <a:lnTo>
                    <a:pt x="4274726" y="2275744"/>
                  </a:lnTo>
                  <a:cubicBezTo>
                    <a:pt x="4274726" y="2289180"/>
                    <a:pt x="4263834" y="2300071"/>
                    <a:pt x="4250399" y="2300071"/>
                  </a:cubicBezTo>
                  <a:lnTo>
                    <a:pt x="24327" y="2300071"/>
                  </a:lnTo>
                  <a:cubicBezTo>
                    <a:pt x="17875" y="2300071"/>
                    <a:pt x="11687" y="2297508"/>
                    <a:pt x="7125" y="2292946"/>
                  </a:cubicBezTo>
                  <a:cubicBezTo>
                    <a:pt x="2563" y="2288384"/>
                    <a:pt x="0" y="2282196"/>
                    <a:pt x="0" y="2275744"/>
                  </a:cubicBezTo>
                  <a:lnTo>
                    <a:pt x="0" y="24327"/>
                  </a:lnTo>
                  <a:cubicBezTo>
                    <a:pt x="0" y="10891"/>
                    <a:pt x="10891" y="0"/>
                    <a:pt x="24327" y="0"/>
                  </a:cubicBezTo>
                  <a:close/>
                </a:path>
              </a:pathLst>
            </a:custGeom>
            <a:solidFill>
              <a:srgbClr val="FFFFFF"/>
            </a:solidFill>
          </p:spPr>
        </p:sp>
        <p:sp>
          <p:nvSpPr>
            <p:cNvPr id="7" name="TextBox 7"/>
            <p:cNvSpPr txBox="1"/>
            <p:nvPr/>
          </p:nvSpPr>
          <p:spPr>
            <a:xfrm>
              <a:off x="0" y="-38100"/>
              <a:ext cx="4274726" cy="2338171"/>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27482" y="1038040"/>
            <a:ext cx="1199141" cy="8399670"/>
            <a:chOff x="0" y="0"/>
            <a:chExt cx="1598855" cy="11199560"/>
          </a:xfrm>
        </p:grpSpPr>
        <p:grpSp>
          <p:nvGrpSpPr>
            <p:cNvPr id="9" name="Group 9"/>
            <p:cNvGrpSpPr/>
            <p:nvPr/>
          </p:nvGrpSpPr>
          <p:grpSpPr>
            <a:xfrm>
              <a:off x="0" y="1175906"/>
              <a:ext cx="1598855" cy="616408"/>
              <a:chOff x="0" y="0"/>
              <a:chExt cx="219768" cy="84727"/>
            </a:xfrm>
          </p:grpSpPr>
          <p:sp>
            <p:nvSpPr>
              <p:cNvPr id="10" name="Freeform 10"/>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11" name="TextBox 11"/>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2" name="Group 12"/>
            <p:cNvGrpSpPr/>
            <p:nvPr/>
          </p:nvGrpSpPr>
          <p:grpSpPr>
            <a:xfrm>
              <a:off x="0" y="2351812"/>
              <a:ext cx="1598855" cy="616408"/>
              <a:chOff x="0" y="0"/>
              <a:chExt cx="219768" cy="84727"/>
            </a:xfrm>
          </p:grpSpPr>
          <p:sp>
            <p:nvSpPr>
              <p:cNvPr id="13" name="Freeform 13"/>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14" name="TextBox 14"/>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5" name="Group 15"/>
            <p:cNvGrpSpPr/>
            <p:nvPr/>
          </p:nvGrpSpPr>
          <p:grpSpPr>
            <a:xfrm>
              <a:off x="0" y="3527717"/>
              <a:ext cx="1598855" cy="616408"/>
              <a:chOff x="0" y="0"/>
              <a:chExt cx="219768" cy="84727"/>
            </a:xfrm>
          </p:grpSpPr>
          <p:sp>
            <p:nvSpPr>
              <p:cNvPr id="16" name="Freeform 16"/>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17" name="TextBox 17"/>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8" name="Group 18"/>
            <p:cNvGrpSpPr/>
            <p:nvPr/>
          </p:nvGrpSpPr>
          <p:grpSpPr>
            <a:xfrm>
              <a:off x="0" y="4703623"/>
              <a:ext cx="1598855" cy="616408"/>
              <a:chOff x="0" y="0"/>
              <a:chExt cx="219768" cy="84727"/>
            </a:xfrm>
          </p:grpSpPr>
          <p:sp>
            <p:nvSpPr>
              <p:cNvPr id="19" name="Freeform 19"/>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0" name="TextBox 20"/>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1" name="Group 21"/>
            <p:cNvGrpSpPr/>
            <p:nvPr/>
          </p:nvGrpSpPr>
          <p:grpSpPr>
            <a:xfrm>
              <a:off x="0" y="5879529"/>
              <a:ext cx="1598855" cy="616408"/>
              <a:chOff x="0" y="0"/>
              <a:chExt cx="219768" cy="84727"/>
            </a:xfrm>
          </p:grpSpPr>
          <p:sp>
            <p:nvSpPr>
              <p:cNvPr id="22" name="Freeform 22"/>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3" name="TextBox 23"/>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4" name="Group 24"/>
            <p:cNvGrpSpPr/>
            <p:nvPr/>
          </p:nvGrpSpPr>
          <p:grpSpPr>
            <a:xfrm>
              <a:off x="0" y="7055435"/>
              <a:ext cx="1598855" cy="616408"/>
              <a:chOff x="0" y="0"/>
              <a:chExt cx="219768" cy="84727"/>
            </a:xfrm>
          </p:grpSpPr>
          <p:sp>
            <p:nvSpPr>
              <p:cNvPr id="25" name="Freeform 25"/>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6" name="TextBox 26"/>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7" name="Group 27"/>
            <p:cNvGrpSpPr/>
            <p:nvPr/>
          </p:nvGrpSpPr>
          <p:grpSpPr>
            <a:xfrm>
              <a:off x="0" y="8231340"/>
              <a:ext cx="1598855" cy="616408"/>
              <a:chOff x="0" y="0"/>
              <a:chExt cx="219768" cy="84727"/>
            </a:xfrm>
          </p:grpSpPr>
          <p:sp>
            <p:nvSpPr>
              <p:cNvPr id="28" name="Freeform 28"/>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9" name="TextBox 29"/>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0" name="Group 30"/>
            <p:cNvGrpSpPr/>
            <p:nvPr/>
          </p:nvGrpSpPr>
          <p:grpSpPr>
            <a:xfrm>
              <a:off x="0" y="9407246"/>
              <a:ext cx="1598855" cy="616408"/>
              <a:chOff x="0" y="0"/>
              <a:chExt cx="219768" cy="84727"/>
            </a:xfrm>
          </p:grpSpPr>
          <p:sp>
            <p:nvSpPr>
              <p:cNvPr id="31" name="Freeform 31"/>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32" name="TextBox 32"/>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3" name="Group 33"/>
            <p:cNvGrpSpPr/>
            <p:nvPr/>
          </p:nvGrpSpPr>
          <p:grpSpPr>
            <a:xfrm>
              <a:off x="0" y="10583152"/>
              <a:ext cx="1598855" cy="616408"/>
              <a:chOff x="0" y="0"/>
              <a:chExt cx="219768" cy="84727"/>
            </a:xfrm>
          </p:grpSpPr>
          <p:sp>
            <p:nvSpPr>
              <p:cNvPr id="34" name="Freeform 34"/>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35" name="TextBox 35"/>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6" name="Group 36"/>
            <p:cNvGrpSpPr/>
            <p:nvPr/>
          </p:nvGrpSpPr>
          <p:grpSpPr>
            <a:xfrm>
              <a:off x="0" y="0"/>
              <a:ext cx="1598855" cy="616408"/>
              <a:chOff x="0" y="0"/>
              <a:chExt cx="219768" cy="84727"/>
            </a:xfrm>
          </p:grpSpPr>
          <p:sp>
            <p:nvSpPr>
              <p:cNvPr id="37" name="Freeform 37"/>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38" name="TextBox 38"/>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39" name="Freeform 39"/>
          <p:cNvSpPr/>
          <p:nvPr/>
        </p:nvSpPr>
        <p:spPr>
          <a:xfrm rot="1188461">
            <a:off x="16909102" y="8958387"/>
            <a:ext cx="1133526" cy="1083935"/>
          </a:xfrm>
          <a:custGeom>
            <a:avLst/>
            <a:gdLst/>
            <a:ahLst/>
            <a:cxnLst/>
            <a:rect l="l" t="t" r="r" b="b"/>
            <a:pathLst>
              <a:path w="1133526" h="1083935">
                <a:moveTo>
                  <a:pt x="0" y="0"/>
                </a:moveTo>
                <a:lnTo>
                  <a:pt x="1133526" y="0"/>
                </a:lnTo>
                <a:lnTo>
                  <a:pt x="1133526" y="1083935"/>
                </a:lnTo>
                <a:lnTo>
                  <a:pt x="0" y="1083935"/>
                </a:lnTo>
                <a:lnTo>
                  <a:pt x="0" y="0"/>
                </a:lnTo>
                <a:close/>
              </a:path>
            </a:pathLst>
          </a:custGeom>
          <a:blipFill>
            <a:blip r:embed="rId2"/>
            <a:stretch>
              <a:fillRect/>
            </a:stretch>
          </a:blipFill>
        </p:spPr>
      </p:sp>
      <p:sp>
        <p:nvSpPr>
          <p:cNvPr id="40" name="Freeform 40"/>
          <p:cNvSpPr/>
          <p:nvPr/>
        </p:nvSpPr>
        <p:spPr>
          <a:xfrm>
            <a:off x="1513342" y="3001292"/>
            <a:ext cx="772774" cy="851541"/>
          </a:xfrm>
          <a:custGeom>
            <a:avLst/>
            <a:gdLst/>
            <a:ahLst/>
            <a:cxnLst/>
            <a:rect l="l" t="t" r="r" b="b"/>
            <a:pathLst>
              <a:path w="772774" h="851541">
                <a:moveTo>
                  <a:pt x="0" y="0"/>
                </a:moveTo>
                <a:lnTo>
                  <a:pt x="772774" y="0"/>
                </a:lnTo>
                <a:lnTo>
                  <a:pt x="772774" y="851541"/>
                </a:lnTo>
                <a:lnTo>
                  <a:pt x="0" y="851541"/>
                </a:lnTo>
                <a:lnTo>
                  <a:pt x="0" y="0"/>
                </a:lnTo>
                <a:close/>
              </a:path>
            </a:pathLst>
          </a:custGeom>
          <a:blipFill>
            <a:blip r:embed="rId3" cstate="print"/>
            <a:stretch>
              <a:fillRect/>
            </a:stretch>
          </a:blipFill>
        </p:spPr>
      </p:sp>
      <p:sp>
        <p:nvSpPr>
          <p:cNvPr id="41" name="Freeform 41"/>
          <p:cNvSpPr/>
          <p:nvPr/>
        </p:nvSpPr>
        <p:spPr>
          <a:xfrm>
            <a:off x="1968138" y="3264205"/>
            <a:ext cx="6718662" cy="6390217"/>
          </a:xfrm>
          <a:custGeom>
            <a:avLst/>
            <a:gdLst/>
            <a:ahLst/>
            <a:cxnLst/>
            <a:rect l="l" t="t" r="r" b="b"/>
            <a:pathLst>
              <a:path w="7590165" h="7881541">
                <a:moveTo>
                  <a:pt x="0" y="0"/>
                </a:moveTo>
                <a:lnTo>
                  <a:pt x="7590165" y="0"/>
                </a:lnTo>
                <a:lnTo>
                  <a:pt x="7590165" y="7881541"/>
                </a:lnTo>
                <a:lnTo>
                  <a:pt x="0" y="7881541"/>
                </a:lnTo>
                <a:lnTo>
                  <a:pt x="0" y="0"/>
                </a:lnTo>
                <a:close/>
              </a:path>
            </a:pathLst>
          </a:custGeom>
          <a:blipFill>
            <a:blip r:embed="rId4"/>
            <a:stretch>
              <a:fillRect l="-14112" r="-16708"/>
            </a:stretch>
          </a:blipFill>
          <a:ln w="57150">
            <a:solidFill>
              <a:srgbClr val="2DD35C"/>
            </a:solidFill>
          </a:ln>
        </p:spPr>
      </p:sp>
      <p:sp>
        <p:nvSpPr>
          <p:cNvPr id="42" name="Freeform 42"/>
          <p:cNvSpPr/>
          <p:nvPr/>
        </p:nvSpPr>
        <p:spPr>
          <a:xfrm>
            <a:off x="9430812" y="3264204"/>
            <a:ext cx="7945191" cy="6390217"/>
          </a:xfrm>
          <a:custGeom>
            <a:avLst/>
            <a:gdLst/>
            <a:ahLst/>
            <a:cxnLst/>
            <a:rect l="l" t="t" r="r" b="b"/>
            <a:pathLst>
              <a:path w="8115300" h="7881541">
                <a:moveTo>
                  <a:pt x="0" y="0"/>
                </a:moveTo>
                <a:lnTo>
                  <a:pt x="8115300" y="0"/>
                </a:lnTo>
                <a:lnTo>
                  <a:pt x="8115300" y="7881541"/>
                </a:lnTo>
                <a:lnTo>
                  <a:pt x="0" y="7881541"/>
                </a:lnTo>
                <a:lnTo>
                  <a:pt x="0" y="0"/>
                </a:lnTo>
                <a:close/>
              </a:path>
            </a:pathLst>
          </a:custGeom>
          <a:blipFill>
            <a:blip r:embed="rId5"/>
            <a:stretch>
              <a:fillRect l="-9651" r="-19840"/>
            </a:stretch>
          </a:blipFill>
          <a:ln w="76200">
            <a:solidFill>
              <a:srgbClr val="FFC000"/>
            </a:solidFill>
          </a:ln>
        </p:spPr>
      </p:sp>
      <p:sp>
        <p:nvSpPr>
          <p:cNvPr id="44" name="Freeform 42"/>
          <p:cNvSpPr/>
          <p:nvPr/>
        </p:nvSpPr>
        <p:spPr>
          <a:xfrm>
            <a:off x="2290208" y="800100"/>
            <a:ext cx="1062592" cy="1488400"/>
          </a:xfrm>
          <a:custGeom>
            <a:avLst/>
            <a:gdLst/>
            <a:ahLst/>
            <a:cxnLst/>
            <a:rect l="l" t="t" r="r" b="b"/>
            <a:pathLst>
              <a:path w="1060631" h="1564983">
                <a:moveTo>
                  <a:pt x="0" y="0"/>
                </a:moveTo>
                <a:lnTo>
                  <a:pt x="1060631" y="0"/>
                </a:lnTo>
                <a:lnTo>
                  <a:pt x="1060631" y="1564983"/>
                </a:lnTo>
                <a:lnTo>
                  <a:pt x="0" y="1564983"/>
                </a:lnTo>
                <a:lnTo>
                  <a:pt x="0" y="0"/>
                </a:lnTo>
                <a:close/>
              </a:path>
            </a:pathLst>
          </a:custGeom>
          <a:blipFill>
            <a:blip r:embed="rId6" cstate="print">
              <a:extLst>
                <a:ext uri="{96DAC541-7B7A-43D3-8B79-37D633B846F1}">
                  <asvg:svgBlip xmlns="" xmlns:asvg="http://schemas.microsoft.com/office/drawing/2016/SVG/main" r:embed="rId7"/>
                </a:ext>
              </a:extLst>
            </a:blip>
            <a:stretch>
              <a:fillRect/>
            </a:stretch>
          </a:blipFill>
        </p:spPr>
      </p:sp>
      <p:sp>
        <p:nvSpPr>
          <p:cNvPr id="45" name="TextBox 46"/>
          <p:cNvSpPr txBox="1"/>
          <p:nvPr/>
        </p:nvSpPr>
        <p:spPr>
          <a:xfrm>
            <a:off x="3507698" y="647700"/>
            <a:ext cx="13167317" cy="2372444"/>
          </a:xfrm>
          <a:prstGeom prst="rect">
            <a:avLst/>
          </a:prstGeom>
        </p:spPr>
        <p:txBody>
          <a:bodyPr wrap="square" lIns="0" tIns="0" rIns="0" bIns="0" rtlCol="0" anchor="t">
            <a:spAutoFit/>
          </a:bodyPr>
          <a:lstStyle/>
          <a:p>
            <a:pPr>
              <a:lnSpc>
                <a:spcPts val="6542"/>
              </a:lnSpc>
            </a:pPr>
            <a:r>
              <a:rPr lang="en-US" sz="4673" dirty="0" err="1">
                <a:solidFill>
                  <a:srgbClr val="00910E"/>
                </a:solidFill>
                <a:latin typeface="Open Sans Extra Bold"/>
                <a:ea typeface="Open Sans Extra Bold"/>
                <a:cs typeface="Open Sans Extra Bold"/>
                <a:sym typeface="Open Sans Extra Bold"/>
              </a:rPr>
              <a:t>Các</a:t>
            </a:r>
            <a:r>
              <a:rPr lang="en-US" sz="4673" dirty="0">
                <a:solidFill>
                  <a:srgbClr val="00910E"/>
                </a:solidFill>
                <a:latin typeface="Open Sans Extra Bold"/>
                <a:ea typeface="Open Sans Extra Bold"/>
                <a:cs typeface="Open Sans Extra Bold"/>
                <a:sym typeface="Open Sans Extra Bold"/>
              </a:rPr>
              <a:t> </a:t>
            </a:r>
            <a:r>
              <a:rPr lang="en-US" sz="4673" dirty="0" err="1" smtClean="0">
                <a:solidFill>
                  <a:srgbClr val="00910E"/>
                </a:solidFill>
                <a:latin typeface="Open Sans Extra Bold"/>
                <a:ea typeface="Open Sans Extra Bold"/>
                <a:cs typeface="Open Sans Extra Bold"/>
                <a:sym typeface="Open Sans Extra Bold"/>
              </a:rPr>
              <a:t>tổ</a:t>
            </a:r>
            <a:r>
              <a:rPr lang="en-US" sz="4673" dirty="0" smtClean="0">
                <a:solidFill>
                  <a:srgbClr val="00910E"/>
                </a:solidFill>
                <a:latin typeface="Open Sans Extra Bold"/>
                <a:ea typeface="Open Sans Extra Bold"/>
                <a:cs typeface="Open Sans Extra Bold"/>
                <a:sym typeface="Open Sans Extra Bold"/>
              </a:rPr>
              <a:t> </a:t>
            </a:r>
            <a:r>
              <a:rPr lang="en-US" sz="4673" dirty="0" err="1" smtClean="0">
                <a:solidFill>
                  <a:srgbClr val="00910E"/>
                </a:solidFill>
                <a:latin typeface="Open Sans Extra Bold"/>
                <a:ea typeface="Open Sans Extra Bold"/>
                <a:cs typeface="Open Sans Extra Bold"/>
                <a:sym typeface="Open Sans Extra Bold"/>
              </a:rPr>
              <a:t>chức</a:t>
            </a:r>
            <a:r>
              <a:rPr lang="en-US" sz="4673" dirty="0" smtClean="0">
                <a:solidFill>
                  <a:srgbClr val="00910E"/>
                </a:solidFill>
                <a:latin typeface="Open Sans Extra Bold"/>
                <a:ea typeface="Open Sans Extra Bold"/>
                <a:cs typeface="Open Sans Extra Bold"/>
                <a:sym typeface="Open Sans Extra Bold"/>
              </a:rPr>
              <a:t>, </a:t>
            </a:r>
            <a:r>
              <a:rPr lang="en-US" sz="4673" dirty="0" err="1" smtClean="0">
                <a:solidFill>
                  <a:srgbClr val="00910E"/>
                </a:solidFill>
                <a:latin typeface="Open Sans Extra Bold"/>
                <a:ea typeface="Open Sans Extra Bold"/>
                <a:cs typeface="Open Sans Extra Bold"/>
                <a:sym typeface="Open Sans Extra Bold"/>
              </a:rPr>
              <a:t>cá</a:t>
            </a:r>
            <a:r>
              <a:rPr lang="en-US" sz="4673" dirty="0" smtClean="0">
                <a:solidFill>
                  <a:srgbClr val="00910E"/>
                </a:solidFill>
                <a:latin typeface="Open Sans Extra Bold"/>
                <a:ea typeface="Open Sans Extra Bold"/>
                <a:cs typeface="Open Sans Extra Bold"/>
                <a:sym typeface="Open Sans Extra Bold"/>
              </a:rPr>
              <a:t> </a:t>
            </a:r>
            <a:r>
              <a:rPr lang="en-US" sz="4673" dirty="0" err="1" smtClean="0">
                <a:solidFill>
                  <a:srgbClr val="00910E"/>
                </a:solidFill>
                <a:latin typeface="Open Sans Extra Bold"/>
                <a:ea typeface="Open Sans Extra Bold"/>
                <a:cs typeface="Open Sans Extra Bold"/>
                <a:sym typeface="Open Sans Extra Bold"/>
              </a:rPr>
              <a:t>nhân</a:t>
            </a:r>
            <a:endParaRPr lang="en-US" sz="4673" dirty="0">
              <a:solidFill>
                <a:srgbClr val="00910E"/>
              </a:solidFill>
              <a:latin typeface="Open Sans Extra Bold"/>
              <a:ea typeface="Open Sans Extra Bold"/>
              <a:cs typeface="Open Sans Extra Bold"/>
              <a:sym typeface="Open Sans Extra Bold"/>
            </a:endParaRPr>
          </a:p>
          <a:p>
            <a:pPr>
              <a:lnSpc>
                <a:spcPts val="5982"/>
              </a:lnSpc>
              <a:spcBef>
                <a:spcPct val="0"/>
              </a:spcBef>
            </a:pPr>
            <a:r>
              <a:rPr lang="en-US" sz="3600" dirty="0" err="1">
                <a:solidFill>
                  <a:srgbClr val="5410DB"/>
                </a:solidFill>
                <a:latin typeface="Arimo"/>
                <a:ea typeface="Arimo"/>
                <a:cs typeface="Arimo"/>
                <a:sym typeface="Arimo"/>
              </a:rPr>
              <a:t>Tiệm</a:t>
            </a:r>
            <a:r>
              <a:rPr lang="en-US" sz="3600" dirty="0">
                <a:solidFill>
                  <a:srgbClr val="5410DB"/>
                </a:solidFill>
                <a:latin typeface="Arimo"/>
                <a:ea typeface="Arimo"/>
                <a:cs typeface="Arimo"/>
                <a:sym typeface="Arimo"/>
              </a:rPr>
              <a:t> may, </a:t>
            </a:r>
            <a:r>
              <a:rPr lang="en-US" sz="3600" dirty="0" err="1">
                <a:solidFill>
                  <a:srgbClr val="5410DB"/>
                </a:solidFill>
                <a:latin typeface="Arimo"/>
                <a:ea typeface="Arimo"/>
                <a:cs typeface="Arimo"/>
                <a:sym typeface="Arimo"/>
              </a:rPr>
              <a:t>tạp</a:t>
            </a:r>
            <a:r>
              <a:rPr lang="en-US" sz="3600" dirty="0">
                <a:solidFill>
                  <a:srgbClr val="5410DB"/>
                </a:solidFill>
                <a:latin typeface="Arimo"/>
                <a:ea typeface="Arimo"/>
                <a:cs typeface="Arimo"/>
                <a:sym typeface="Arimo"/>
              </a:rPr>
              <a:t> </a:t>
            </a:r>
            <a:r>
              <a:rPr lang="en-US" sz="3600" dirty="0" err="1">
                <a:solidFill>
                  <a:srgbClr val="5410DB"/>
                </a:solidFill>
                <a:latin typeface="Arimo"/>
                <a:ea typeface="Arimo"/>
                <a:cs typeface="Arimo"/>
                <a:sym typeface="Arimo"/>
              </a:rPr>
              <a:t>hóa</a:t>
            </a:r>
            <a:r>
              <a:rPr lang="en-US" sz="3600" dirty="0">
                <a:solidFill>
                  <a:srgbClr val="5410DB"/>
                </a:solidFill>
                <a:latin typeface="Arimo"/>
                <a:ea typeface="Arimo"/>
                <a:cs typeface="Arimo"/>
                <a:sym typeface="Arimo"/>
              </a:rPr>
              <a:t>, </a:t>
            </a:r>
            <a:r>
              <a:rPr lang="en-US" sz="3600" dirty="0" err="1">
                <a:solidFill>
                  <a:srgbClr val="5410DB"/>
                </a:solidFill>
                <a:latin typeface="Arimo"/>
                <a:ea typeface="Arimo"/>
                <a:cs typeface="Arimo"/>
                <a:sym typeface="Arimo"/>
              </a:rPr>
              <a:t>bảo</a:t>
            </a:r>
            <a:r>
              <a:rPr lang="en-US" sz="3600" dirty="0">
                <a:solidFill>
                  <a:srgbClr val="5410DB"/>
                </a:solidFill>
                <a:latin typeface="Arimo"/>
                <a:ea typeface="Arimo"/>
                <a:cs typeface="Arimo"/>
                <a:sym typeface="Arimo"/>
              </a:rPr>
              <a:t> </a:t>
            </a:r>
            <a:r>
              <a:rPr lang="en-US" sz="3600" dirty="0" err="1">
                <a:solidFill>
                  <a:srgbClr val="5410DB"/>
                </a:solidFill>
                <a:latin typeface="Arimo"/>
                <a:ea typeface="Arimo"/>
                <a:cs typeface="Arimo"/>
                <a:sym typeface="Arimo"/>
              </a:rPr>
              <a:t>tàng</a:t>
            </a:r>
            <a:r>
              <a:rPr lang="en-US" sz="3600" dirty="0">
                <a:solidFill>
                  <a:srgbClr val="5410DB"/>
                </a:solidFill>
                <a:latin typeface="Arimo"/>
                <a:ea typeface="Arimo"/>
                <a:cs typeface="Arimo"/>
                <a:sym typeface="Arimo"/>
              </a:rPr>
              <a:t>, </a:t>
            </a:r>
            <a:r>
              <a:rPr lang="en-US" sz="3600" dirty="0" err="1">
                <a:solidFill>
                  <a:srgbClr val="5410DB"/>
                </a:solidFill>
                <a:latin typeface="Arimo"/>
                <a:ea typeface="Arimo"/>
                <a:cs typeface="Arimo"/>
                <a:sym typeface="Arimo"/>
              </a:rPr>
              <a:t>quảng</a:t>
            </a:r>
            <a:r>
              <a:rPr lang="en-US" sz="3600" dirty="0">
                <a:solidFill>
                  <a:srgbClr val="5410DB"/>
                </a:solidFill>
                <a:latin typeface="Arimo"/>
                <a:ea typeface="Arimo"/>
                <a:cs typeface="Arimo"/>
                <a:sym typeface="Arimo"/>
              </a:rPr>
              <a:t> </a:t>
            </a:r>
            <a:r>
              <a:rPr lang="en-US" sz="3600" dirty="0" err="1">
                <a:solidFill>
                  <a:srgbClr val="5410DB"/>
                </a:solidFill>
                <a:latin typeface="Arimo"/>
                <a:ea typeface="Arimo"/>
                <a:cs typeface="Arimo"/>
                <a:sym typeface="Arimo"/>
              </a:rPr>
              <a:t>trường</a:t>
            </a:r>
            <a:r>
              <a:rPr lang="en-US" sz="3600" dirty="0">
                <a:solidFill>
                  <a:srgbClr val="5410DB"/>
                </a:solidFill>
                <a:latin typeface="Arimo"/>
                <a:ea typeface="Arimo"/>
                <a:cs typeface="Arimo"/>
                <a:sym typeface="Arimo"/>
              </a:rPr>
              <a:t>... </a:t>
            </a:r>
            <a:r>
              <a:rPr lang="en-US" sz="3600" dirty="0" err="1">
                <a:solidFill>
                  <a:srgbClr val="5410DB"/>
                </a:solidFill>
                <a:latin typeface="Arimo"/>
                <a:ea typeface="Arimo"/>
                <a:cs typeface="Arimo"/>
                <a:sym typeface="Arimo"/>
              </a:rPr>
              <a:t>tạo</a:t>
            </a:r>
            <a:r>
              <a:rPr lang="en-US" sz="3600" dirty="0">
                <a:solidFill>
                  <a:srgbClr val="5410DB"/>
                </a:solidFill>
                <a:latin typeface="Arimo"/>
                <a:ea typeface="Arimo"/>
                <a:cs typeface="Arimo"/>
                <a:sym typeface="Arimo"/>
              </a:rPr>
              <a:t> </a:t>
            </a:r>
            <a:r>
              <a:rPr lang="en-US" sz="3600" dirty="0" err="1">
                <a:solidFill>
                  <a:srgbClr val="5410DB"/>
                </a:solidFill>
                <a:latin typeface="Arimo"/>
                <a:ea typeface="Arimo"/>
                <a:cs typeface="Arimo"/>
                <a:sym typeface="Arimo"/>
              </a:rPr>
              <a:t>điều</a:t>
            </a:r>
            <a:r>
              <a:rPr lang="en-US" sz="3600" dirty="0">
                <a:solidFill>
                  <a:srgbClr val="5410DB"/>
                </a:solidFill>
                <a:latin typeface="Arimo"/>
                <a:ea typeface="Arimo"/>
                <a:cs typeface="Arimo"/>
                <a:sym typeface="Arimo"/>
              </a:rPr>
              <a:t> </a:t>
            </a:r>
            <a:r>
              <a:rPr lang="en-US" sz="3600" dirty="0" err="1">
                <a:solidFill>
                  <a:srgbClr val="5410DB"/>
                </a:solidFill>
                <a:latin typeface="Arimo"/>
                <a:ea typeface="Arimo"/>
                <a:cs typeface="Arimo"/>
                <a:sym typeface="Arimo"/>
              </a:rPr>
              <a:t>kiện</a:t>
            </a:r>
            <a:r>
              <a:rPr lang="en-US" sz="3600" dirty="0">
                <a:solidFill>
                  <a:srgbClr val="5410DB"/>
                </a:solidFill>
                <a:latin typeface="Arimo"/>
                <a:ea typeface="Arimo"/>
                <a:cs typeface="Arimo"/>
                <a:sym typeface="Arimo"/>
              </a:rPr>
              <a:t> </a:t>
            </a:r>
            <a:r>
              <a:rPr lang="en-US" sz="3600" dirty="0" err="1">
                <a:solidFill>
                  <a:srgbClr val="5410DB"/>
                </a:solidFill>
                <a:latin typeface="Arimo"/>
                <a:ea typeface="Arimo"/>
                <a:cs typeface="Arimo"/>
                <a:sym typeface="Arimo"/>
              </a:rPr>
              <a:t>tham</a:t>
            </a:r>
            <a:r>
              <a:rPr lang="en-US" sz="3600" dirty="0">
                <a:solidFill>
                  <a:srgbClr val="5410DB"/>
                </a:solidFill>
                <a:latin typeface="Arimo"/>
                <a:ea typeface="Arimo"/>
                <a:cs typeface="Arimo"/>
                <a:sym typeface="Arimo"/>
              </a:rPr>
              <a:t> </a:t>
            </a:r>
            <a:r>
              <a:rPr lang="en-US" sz="3600" dirty="0" err="1">
                <a:solidFill>
                  <a:srgbClr val="5410DB"/>
                </a:solidFill>
                <a:latin typeface="Arimo"/>
                <a:ea typeface="Arimo"/>
                <a:cs typeface="Arimo"/>
                <a:sym typeface="Arimo"/>
              </a:rPr>
              <a:t>quan</a:t>
            </a:r>
            <a:endParaRPr lang="en-US" sz="3600" dirty="0">
              <a:solidFill>
                <a:srgbClr val="5410DB"/>
              </a:solidFill>
              <a:latin typeface="Arimo"/>
              <a:ea typeface="Arimo"/>
              <a:cs typeface="Arimo"/>
              <a:sym typeface="Arimo"/>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114300"/>
            <a:ext cx="17830800" cy="9982200"/>
            <a:chOff x="0" y="0"/>
            <a:chExt cx="4466013" cy="2490019"/>
          </a:xfrm>
        </p:grpSpPr>
        <p:sp>
          <p:nvSpPr>
            <p:cNvPr id="3" name="Freeform 3"/>
            <p:cNvSpPr/>
            <p:nvPr/>
          </p:nvSpPr>
          <p:spPr>
            <a:xfrm>
              <a:off x="0" y="0"/>
              <a:ext cx="4466013" cy="2490019"/>
            </a:xfrm>
            <a:custGeom>
              <a:avLst/>
              <a:gdLst/>
              <a:ahLst/>
              <a:cxnLst/>
              <a:rect l="l" t="t" r="r" b="b"/>
              <a:pathLst>
                <a:path w="4466013" h="2490019">
                  <a:moveTo>
                    <a:pt x="23285" y="0"/>
                  </a:moveTo>
                  <a:lnTo>
                    <a:pt x="4442728" y="0"/>
                  </a:lnTo>
                  <a:cubicBezTo>
                    <a:pt x="4455588" y="0"/>
                    <a:pt x="4466013" y="10425"/>
                    <a:pt x="4466013" y="23285"/>
                  </a:cubicBezTo>
                  <a:lnTo>
                    <a:pt x="4466013" y="2466734"/>
                  </a:lnTo>
                  <a:cubicBezTo>
                    <a:pt x="4466013" y="2479594"/>
                    <a:pt x="4455588" y="2490019"/>
                    <a:pt x="4442728" y="2490019"/>
                  </a:cubicBezTo>
                  <a:lnTo>
                    <a:pt x="23285" y="2490019"/>
                  </a:lnTo>
                  <a:cubicBezTo>
                    <a:pt x="10425" y="2490019"/>
                    <a:pt x="0" y="2479594"/>
                    <a:pt x="0" y="2466734"/>
                  </a:cubicBezTo>
                  <a:lnTo>
                    <a:pt x="0" y="23285"/>
                  </a:lnTo>
                  <a:cubicBezTo>
                    <a:pt x="0" y="10425"/>
                    <a:pt x="10425" y="0"/>
                    <a:pt x="23285" y="0"/>
                  </a:cubicBezTo>
                  <a:close/>
                </a:path>
              </a:pathLst>
            </a:custGeom>
            <a:solidFill>
              <a:srgbClr val="FFCCCC"/>
            </a:solidFill>
          </p:spPr>
        </p:sp>
        <p:sp>
          <p:nvSpPr>
            <p:cNvPr id="4" name="TextBox 4"/>
            <p:cNvSpPr txBox="1"/>
            <p:nvPr/>
          </p:nvSpPr>
          <p:spPr>
            <a:xfrm>
              <a:off x="0" y="-38100"/>
              <a:ext cx="4466013" cy="2528119"/>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553294" y="60387"/>
            <a:ext cx="17221199" cy="9769412"/>
            <a:chOff x="0" y="-38100"/>
            <a:chExt cx="4274726" cy="2340368"/>
          </a:xfrm>
        </p:grpSpPr>
        <p:sp>
          <p:nvSpPr>
            <p:cNvPr id="6" name="Freeform 6"/>
            <p:cNvSpPr/>
            <p:nvPr/>
          </p:nvSpPr>
          <p:spPr>
            <a:xfrm>
              <a:off x="0" y="38706"/>
              <a:ext cx="4274726" cy="2263562"/>
            </a:xfrm>
            <a:custGeom>
              <a:avLst/>
              <a:gdLst/>
              <a:ahLst/>
              <a:cxnLst/>
              <a:rect l="l" t="t" r="r" b="b"/>
              <a:pathLst>
                <a:path w="4274726" h="2300071">
                  <a:moveTo>
                    <a:pt x="24327" y="0"/>
                  </a:moveTo>
                  <a:lnTo>
                    <a:pt x="4250399" y="0"/>
                  </a:lnTo>
                  <a:cubicBezTo>
                    <a:pt x="4263834" y="0"/>
                    <a:pt x="4274726" y="10891"/>
                    <a:pt x="4274726" y="24327"/>
                  </a:cubicBezTo>
                  <a:lnTo>
                    <a:pt x="4274726" y="2275744"/>
                  </a:lnTo>
                  <a:cubicBezTo>
                    <a:pt x="4274726" y="2289180"/>
                    <a:pt x="4263834" y="2300071"/>
                    <a:pt x="4250399" y="2300071"/>
                  </a:cubicBezTo>
                  <a:lnTo>
                    <a:pt x="24327" y="2300071"/>
                  </a:lnTo>
                  <a:cubicBezTo>
                    <a:pt x="17875" y="2300071"/>
                    <a:pt x="11687" y="2297508"/>
                    <a:pt x="7125" y="2292946"/>
                  </a:cubicBezTo>
                  <a:cubicBezTo>
                    <a:pt x="2563" y="2288384"/>
                    <a:pt x="0" y="2282196"/>
                    <a:pt x="0" y="2275744"/>
                  </a:cubicBezTo>
                  <a:lnTo>
                    <a:pt x="0" y="24327"/>
                  </a:lnTo>
                  <a:cubicBezTo>
                    <a:pt x="0" y="10891"/>
                    <a:pt x="10891" y="0"/>
                    <a:pt x="24327" y="0"/>
                  </a:cubicBezTo>
                  <a:close/>
                </a:path>
              </a:pathLst>
            </a:custGeom>
            <a:solidFill>
              <a:srgbClr val="FFFFFF"/>
            </a:solidFill>
          </p:spPr>
        </p:sp>
        <p:sp>
          <p:nvSpPr>
            <p:cNvPr id="7" name="TextBox 7"/>
            <p:cNvSpPr txBox="1"/>
            <p:nvPr/>
          </p:nvSpPr>
          <p:spPr>
            <a:xfrm>
              <a:off x="0" y="-38100"/>
              <a:ext cx="4274726" cy="2338171"/>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27482" y="1038040"/>
            <a:ext cx="1199141" cy="8399670"/>
            <a:chOff x="0" y="0"/>
            <a:chExt cx="1598855" cy="11199560"/>
          </a:xfrm>
        </p:grpSpPr>
        <p:grpSp>
          <p:nvGrpSpPr>
            <p:cNvPr id="9" name="Group 9"/>
            <p:cNvGrpSpPr/>
            <p:nvPr/>
          </p:nvGrpSpPr>
          <p:grpSpPr>
            <a:xfrm>
              <a:off x="0" y="1175906"/>
              <a:ext cx="1598855" cy="616408"/>
              <a:chOff x="0" y="0"/>
              <a:chExt cx="219768" cy="84727"/>
            </a:xfrm>
          </p:grpSpPr>
          <p:sp>
            <p:nvSpPr>
              <p:cNvPr id="10" name="Freeform 10"/>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11" name="TextBox 11"/>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2" name="Group 12"/>
            <p:cNvGrpSpPr/>
            <p:nvPr/>
          </p:nvGrpSpPr>
          <p:grpSpPr>
            <a:xfrm>
              <a:off x="0" y="2351812"/>
              <a:ext cx="1598855" cy="616408"/>
              <a:chOff x="0" y="0"/>
              <a:chExt cx="219768" cy="84727"/>
            </a:xfrm>
          </p:grpSpPr>
          <p:sp>
            <p:nvSpPr>
              <p:cNvPr id="13" name="Freeform 13"/>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14" name="TextBox 14"/>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5" name="Group 15"/>
            <p:cNvGrpSpPr/>
            <p:nvPr/>
          </p:nvGrpSpPr>
          <p:grpSpPr>
            <a:xfrm>
              <a:off x="0" y="3527717"/>
              <a:ext cx="1598855" cy="616408"/>
              <a:chOff x="0" y="0"/>
              <a:chExt cx="219768" cy="84727"/>
            </a:xfrm>
          </p:grpSpPr>
          <p:sp>
            <p:nvSpPr>
              <p:cNvPr id="16" name="Freeform 16"/>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17" name="TextBox 17"/>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8" name="Group 18"/>
            <p:cNvGrpSpPr/>
            <p:nvPr/>
          </p:nvGrpSpPr>
          <p:grpSpPr>
            <a:xfrm>
              <a:off x="0" y="4703623"/>
              <a:ext cx="1598855" cy="616408"/>
              <a:chOff x="0" y="0"/>
              <a:chExt cx="219768" cy="84727"/>
            </a:xfrm>
          </p:grpSpPr>
          <p:sp>
            <p:nvSpPr>
              <p:cNvPr id="19" name="Freeform 19"/>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0" name="TextBox 20"/>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1" name="Group 21"/>
            <p:cNvGrpSpPr/>
            <p:nvPr/>
          </p:nvGrpSpPr>
          <p:grpSpPr>
            <a:xfrm>
              <a:off x="0" y="5879529"/>
              <a:ext cx="1598855" cy="616408"/>
              <a:chOff x="0" y="0"/>
              <a:chExt cx="219768" cy="84727"/>
            </a:xfrm>
          </p:grpSpPr>
          <p:sp>
            <p:nvSpPr>
              <p:cNvPr id="22" name="Freeform 22"/>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3" name="TextBox 23"/>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4" name="Group 24"/>
            <p:cNvGrpSpPr/>
            <p:nvPr/>
          </p:nvGrpSpPr>
          <p:grpSpPr>
            <a:xfrm>
              <a:off x="0" y="7055435"/>
              <a:ext cx="1598855" cy="616408"/>
              <a:chOff x="0" y="0"/>
              <a:chExt cx="219768" cy="84727"/>
            </a:xfrm>
          </p:grpSpPr>
          <p:sp>
            <p:nvSpPr>
              <p:cNvPr id="25" name="Freeform 25"/>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6" name="TextBox 26"/>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7" name="Group 27"/>
            <p:cNvGrpSpPr/>
            <p:nvPr/>
          </p:nvGrpSpPr>
          <p:grpSpPr>
            <a:xfrm>
              <a:off x="0" y="8231340"/>
              <a:ext cx="1598855" cy="616408"/>
              <a:chOff x="0" y="0"/>
              <a:chExt cx="219768" cy="84727"/>
            </a:xfrm>
          </p:grpSpPr>
          <p:sp>
            <p:nvSpPr>
              <p:cNvPr id="28" name="Freeform 28"/>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9" name="TextBox 29"/>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0" name="Group 30"/>
            <p:cNvGrpSpPr/>
            <p:nvPr/>
          </p:nvGrpSpPr>
          <p:grpSpPr>
            <a:xfrm>
              <a:off x="0" y="9407246"/>
              <a:ext cx="1598855" cy="616408"/>
              <a:chOff x="0" y="0"/>
              <a:chExt cx="219768" cy="84727"/>
            </a:xfrm>
          </p:grpSpPr>
          <p:sp>
            <p:nvSpPr>
              <p:cNvPr id="31" name="Freeform 31"/>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32" name="TextBox 32"/>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3" name="Group 33"/>
            <p:cNvGrpSpPr/>
            <p:nvPr/>
          </p:nvGrpSpPr>
          <p:grpSpPr>
            <a:xfrm>
              <a:off x="0" y="10583152"/>
              <a:ext cx="1598855" cy="616408"/>
              <a:chOff x="0" y="0"/>
              <a:chExt cx="219768" cy="84727"/>
            </a:xfrm>
          </p:grpSpPr>
          <p:sp>
            <p:nvSpPr>
              <p:cNvPr id="34" name="Freeform 34"/>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35" name="TextBox 35"/>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6" name="Group 36"/>
            <p:cNvGrpSpPr/>
            <p:nvPr/>
          </p:nvGrpSpPr>
          <p:grpSpPr>
            <a:xfrm>
              <a:off x="0" y="0"/>
              <a:ext cx="1598855" cy="616408"/>
              <a:chOff x="0" y="0"/>
              <a:chExt cx="219768" cy="84727"/>
            </a:xfrm>
          </p:grpSpPr>
          <p:sp>
            <p:nvSpPr>
              <p:cNvPr id="37" name="Freeform 37"/>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38" name="TextBox 38"/>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39" name="Freeform 39"/>
          <p:cNvSpPr/>
          <p:nvPr/>
        </p:nvSpPr>
        <p:spPr>
          <a:xfrm rot="1188461">
            <a:off x="16909102" y="8958387"/>
            <a:ext cx="1133526" cy="1083935"/>
          </a:xfrm>
          <a:custGeom>
            <a:avLst/>
            <a:gdLst/>
            <a:ahLst/>
            <a:cxnLst/>
            <a:rect l="l" t="t" r="r" b="b"/>
            <a:pathLst>
              <a:path w="1133526" h="1083935">
                <a:moveTo>
                  <a:pt x="0" y="0"/>
                </a:moveTo>
                <a:lnTo>
                  <a:pt x="1133526" y="0"/>
                </a:lnTo>
                <a:lnTo>
                  <a:pt x="1133526" y="1083935"/>
                </a:lnTo>
                <a:lnTo>
                  <a:pt x="0" y="1083935"/>
                </a:lnTo>
                <a:lnTo>
                  <a:pt x="0" y="0"/>
                </a:lnTo>
                <a:close/>
              </a:path>
            </a:pathLst>
          </a:custGeom>
          <a:blipFill>
            <a:blip r:embed="rId2"/>
            <a:stretch>
              <a:fillRect/>
            </a:stretch>
          </a:blipFill>
        </p:spPr>
      </p:sp>
      <p:sp>
        <p:nvSpPr>
          <p:cNvPr id="46" name="Freeform 41"/>
          <p:cNvSpPr/>
          <p:nvPr/>
        </p:nvSpPr>
        <p:spPr>
          <a:xfrm>
            <a:off x="2379020" y="1073812"/>
            <a:ext cx="927965" cy="903178"/>
          </a:xfrm>
          <a:custGeom>
            <a:avLst/>
            <a:gdLst/>
            <a:ahLst/>
            <a:cxnLst/>
            <a:rect l="l" t="t" r="r" b="b"/>
            <a:pathLst>
              <a:path w="1193893" h="1208277">
                <a:moveTo>
                  <a:pt x="0" y="0"/>
                </a:moveTo>
                <a:lnTo>
                  <a:pt x="1193893" y="0"/>
                </a:lnTo>
                <a:lnTo>
                  <a:pt x="1193893" y="1208277"/>
                </a:lnTo>
                <a:lnTo>
                  <a:pt x="0" y="1208277"/>
                </a:lnTo>
                <a:lnTo>
                  <a:pt x="0" y="0"/>
                </a:lnTo>
                <a:close/>
              </a:path>
            </a:pathLst>
          </a:custGeom>
          <a:blipFill>
            <a:blip r:embed="rId3"/>
            <a:stretch>
              <a:fillRect/>
            </a:stretch>
          </a:blipFill>
        </p:spPr>
      </p:sp>
      <p:sp>
        <p:nvSpPr>
          <p:cNvPr id="47" name="TextBox 45"/>
          <p:cNvSpPr txBox="1"/>
          <p:nvPr/>
        </p:nvSpPr>
        <p:spPr>
          <a:xfrm>
            <a:off x="3560570" y="723900"/>
            <a:ext cx="13316841" cy="1603003"/>
          </a:xfrm>
          <a:prstGeom prst="rect">
            <a:avLst/>
          </a:prstGeom>
        </p:spPr>
        <p:txBody>
          <a:bodyPr lIns="0" tIns="0" rIns="0" bIns="0" rtlCol="0" anchor="t">
            <a:spAutoFit/>
          </a:bodyPr>
          <a:lstStyle/>
          <a:p>
            <a:pPr>
              <a:lnSpc>
                <a:spcPts val="6542"/>
              </a:lnSpc>
            </a:pPr>
            <a:r>
              <a:rPr lang="en-US" sz="4400" dirty="0" err="1">
                <a:solidFill>
                  <a:srgbClr val="00910E"/>
                </a:solidFill>
                <a:latin typeface="Open Sans Extra Bold"/>
                <a:ea typeface="Open Sans Extra Bold"/>
                <a:cs typeface="Open Sans Extra Bold"/>
                <a:sym typeface="Open Sans Extra Bold"/>
              </a:rPr>
              <a:t>Phụ</a:t>
            </a:r>
            <a:r>
              <a:rPr lang="en-US" sz="4400" dirty="0">
                <a:solidFill>
                  <a:srgbClr val="00910E"/>
                </a:solidFill>
                <a:latin typeface="Open Sans Extra Bold"/>
                <a:ea typeface="Open Sans Extra Bold"/>
                <a:cs typeface="Open Sans Extra Bold"/>
                <a:sym typeface="Open Sans Extra Bold"/>
              </a:rPr>
              <a:t> </a:t>
            </a:r>
            <a:r>
              <a:rPr lang="en-US" sz="4400" dirty="0" err="1">
                <a:solidFill>
                  <a:srgbClr val="00910E"/>
                </a:solidFill>
                <a:latin typeface="Open Sans Extra Bold"/>
                <a:ea typeface="Open Sans Extra Bold"/>
                <a:cs typeface="Open Sans Extra Bold"/>
                <a:sym typeface="Open Sans Extra Bold"/>
              </a:rPr>
              <a:t>huynh</a:t>
            </a:r>
            <a:endParaRPr lang="en-US" sz="4400" dirty="0">
              <a:solidFill>
                <a:srgbClr val="00910E"/>
              </a:solidFill>
              <a:latin typeface="Open Sans Extra Bold"/>
              <a:ea typeface="Open Sans Extra Bold"/>
              <a:cs typeface="Open Sans Extra Bold"/>
              <a:sym typeface="Open Sans Extra Bold"/>
            </a:endParaRPr>
          </a:p>
          <a:p>
            <a:pPr>
              <a:lnSpc>
                <a:spcPts val="5982"/>
              </a:lnSpc>
              <a:spcBef>
                <a:spcPct val="0"/>
              </a:spcBef>
            </a:pPr>
            <a:r>
              <a:rPr lang="en-US" sz="3200" dirty="0" err="1">
                <a:solidFill>
                  <a:srgbClr val="5410DB"/>
                </a:solidFill>
                <a:latin typeface="Arimo"/>
                <a:ea typeface="Arimo"/>
                <a:cs typeface="Arimo"/>
                <a:sym typeface="Arimo"/>
              </a:rPr>
              <a:t>Chia</a:t>
            </a:r>
            <a:r>
              <a:rPr lang="en-US" sz="3200" dirty="0">
                <a:solidFill>
                  <a:srgbClr val="5410DB"/>
                </a:solidFill>
                <a:latin typeface="Arimo"/>
                <a:ea typeface="Arimo"/>
                <a:cs typeface="Arimo"/>
                <a:sym typeface="Arimo"/>
              </a:rPr>
              <a:t> </a:t>
            </a:r>
            <a:r>
              <a:rPr lang="en-US" sz="3200" dirty="0" err="1">
                <a:solidFill>
                  <a:srgbClr val="5410DB"/>
                </a:solidFill>
                <a:latin typeface="Arimo"/>
                <a:ea typeface="Arimo"/>
                <a:cs typeface="Arimo"/>
                <a:sym typeface="Arimo"/>
              </a:rPr>
              <a:t>sẻ</a:t>
            </a:r>
            <a:r>
              <a:rPr lang="en-US" sz="3200" dirty="0">
                <a:solidFill>
                  <a:srgbClr val="5410DB"/>
                </a:solidFill>
                <a:latin typeface="Arimo"/>
                <a:ea typeface="Arimo"/>
                <a:cs typeface="Arimo"/>
                <a:sym typeface="Arimo"/>
              </a:rPr>
              <a:t> </a:t>
            </a:r>
            <a:r>
              <a:rPr lang="en-US" sz="3200" dirty="0" err="1">
                <a:solidFill>
                  <a:srgbClr val="5410DB"/>
                </a:solidFill>
                <a:latin typeface="Arimo"/>
                <a:ea typeface="Arimo"/>
                <a:cs typeface="Arimo"/>
                <a:sym typeface="Arimo"/>
              </a:rPr>
              <a:t>kinh</a:t>
            </a:r>
            <a:r>
              <a:rPr lang="en-US" sz="3200" dirty="0">
                <a:solidFill>
                  <a:srgbClr val="5410DB"/>
                </a:solidFill>
                <a:latin typeface="Arimo"/>
                <a:ea typeface="Arimo"/>
                <a:cs typeface="Arimo"/>
                <a:sym typeface="Arimo"/>
              </a:rPr>
              <a:t> </a:t>
            </a:r>
            <a:r>
              <a:rPr lang="en-US" sz="3200" dirty="0" err="1">
                <a:solidFill>
                  <a:srgbClr val="5410DB"/>
                </a:solidFill>
                <a:latin typeface="Arimo"/>
                <a:ea typeface="Arimo"/>
                <a:cs typeface="Arimo"/>
                <a:sym typeface="Arimo"/>
              </a:rPr>
              <a:t>nghiệm</a:t>
            </a:r>
            <a:r>
              <a:rPr lang="en-US" sz="3200" dirty="0">
                <a:solidFill>
                  <a:srgbClr val="5410DB"/>
                </a:solidFill>
                <a:latin typeface="Arimo"/>
                <a:ea typeface="Arimo"/>
                <a:cs typeface="Arimo"/>
                <a:sym typeface="Arimo"/>
              </a:rPr>
              <a:t>, </a:t>
            </a:r>
            <a:r>
              <a:rPr lang="en-US" sz="3200" dirty="0" err="1">
                <a:solidFill>
                  <a:srgbClr val="FF0000"/>
                </a:solidFill>
                <a:latin typeface="Arimo"/>
                <a:ea typeface="Arimo"/>
                <a:cs typeface="Arimo"/>
                <a:sym typeface="Arimo"/>
              </a:rPr>
              <a:t>hỗ</a:t>
            </a:r>
            <a:r>
              <a:rPr lang="en-US" sz="3200" dirty="0">
                <a:solidFill>
                  <a:srgbClr val="FF0000"/>
                </a:solidFill>
                <a:latin typeface="Arimo"/>
                <a:ea typeface="Arimo"/>
                <a:cs typeface="Arimo"/>
                <a:sym typeface="Arimo"/>
              </a:rPr>
              <a:t> </a:t>
            </a:r>
            <a:r>
              <a:rPr lang="en-US" sz="3200" dirty="0" err="1">
                <a:solidFill>
                  <a:srgbClr val="FF0000"/>
                </a:solidFill>
                <a:latin typeface="Arimo"/>
                <a:ea typeface="Arimo"/>
                <a:cs typeface="Arimo"/>
                <a:sym typeface="Arimo"/>
              </a:rPr>
              <a:t>trợ</a:t>
            </a:r>
            <a:r>
              <a:rPr lang="en-US" sz="3200" dirty="0">
                <a:solidFill>
                  <a:srgbClr val="FF0000"/>
                </a:solidFill>
                <a:latin typeface="Arimo"/>
                <a:ea typeface="Arimo"/>
                <a:cs typeface="Arimo"/>
                <a:sym typeface="Arimo"/>
              </a:rPr>
              <a:t> </a:t>
            </a:r>
            <a:r>
              <a:rPr lang="en-US" sz="3200" dirty="0" err="1">
                <a:solidFill>
                  <a:srgbClr val="FF0000"/>
                </a:solidFill>
                <a:latin typeface="Arimo"/>
                <a:ea typeface="Arimo"/>
                <a:cs typeface="Arimo"/>
                <a:sym typeface="Arimo"/>
              </a:rPr>
              <a:t>nguyên</a:t>
            </a:r>
            <a:r>
              <a:rPr lang="en-US" sz="3200" dirty="0">
                <a:solidFill>
                  <a:srgbClr val="FF0000"/>
                </a:solidFill>
                <a:latin typeface="Arimo"/>
                <a:ea typeface="Arimo"/>
                <a:cs typeface="Arimo"/>
                <a:sym typeface="Arimo"/>
              </a:rPr>
              <a:t> </a:t>
            </a:r>
            <a:r>
              <a:rPr lang="en-US" sz="3200" dirty="0" err="1">
                <a:solidFill>
                  <a:srgbClr val="FF0000"/>
                </a:solidFill>
                <a:latin typeface="Arimo"/>
                <a:ea typeface="Arimo"/>
                <a:cs typeface="Arimo"/>
                <a:sym typeface="Arimo"/>
              </a:rPr>
              <a:t>liệu</a:t>
            </a:r>
            <a:r>
              <a:rPr lang="en-US" sz="3200" dirty="0">
                <a:solidFill>
                  <a:srgbClr val="5410DB"/>
                </a:solidFill>
                <a:latin typeface="Arimo"/>
                <a:ea typeface="Arimo"/>
                <a:cs typeface="Arimo"/>
                <a:sym typeface="Arimo"/>
              </a:rPr>
              <a:t>, </a:t>
            </a:r>
            <a:r>
              <a:rPr lang="en-US" sz="3200" dirty="0" err="1">
                <a:solidFill>
                  <a:srgbClr val="5410DB"/>
                </a:solidFill>
                <a:latin typeface="Arimo"/>
                <a:ea typeface="Arimo"/>
                <a:cs typeface="Arimo"/>
                <a:sym typeface="Arimo"/>
              </a:rPr>
              <a:t>tham</a:t>
            </a:r>
            <a:r>
              <a:rPr lang="en-US" sz="3200" dirty="0">
                <a:solidFill>
                  <a:srgbClr val="5410DB"/>
                </a:solidFill>
                <a:latin typeface="Arimo"/>
                <a:ea typeface="Arimo"/>
                <a:cs typeface="Arimo"/>
                <a:sym typeface="Arimo"/>
              </a:rPr>
              <a:t> </a:t>
            </a:r>
            <a:r>
              <a:rPr lang="en-US" sz="3200" dirty="0" err="1">
                <a:solidFill>
                  <a:srgbClr val="5410DB"/>
                </a:solidFill>
                <a:latin typeface="Arimo"/>
                <a:ea typeface="Arimo"/>
                <a:cs typeface="Arimo"/>
                <a:sym typeface="Arimo"/>
              </a:rPr>
              <a:t>gia</a:t>
            </a:r>
            <a:r>
              <a:rPr lang="en-US" sz="3200" dirty="0">
                <a:solidFill>
                  <a:srgbClr val="5410DB"/>
                </a:solidFill>
                <a:latin typeface="Arimo"/>
                <a:ea typeface="Arimo"/>
                <a:cs typeface="Arimo"/>
                <a:sym typeface="Arimo"/>
              </a:rPr>
              <a:t> </a:t>
            </a:r>
            <a:r>
              <a:rPr lang="en-US" sz="3200" dirty="0" err="1">
                <a:solidFill>
                  <a:srgbClr val="5410DB"/>
                </a:solidFill>
                <a:latin typeface="Arimo"/>
                <a:ea typeface="Arimo"/>
                <a:cs typeface="Arimo"/>
                <a:sym typeface="Arimo"/>
              </a:rPr>
              <a:t>các</a:t>
            </a:r>
            <a:r>
              <a:rPr lang="en-US" sz="3200" dirty="0">
                <a:solidFill>
                  <a:srgbClr val="5410DB"/>
                </a:solidFill>
                <a:latin typeface="Arimo"/>
                <a:ea typeface="Arimo"/>
                <a:cs typeface="Arimo"/>
                <a:sym typeface="Arimo"/>
              </a:rPr>
              <a:t> </a:t>
            </a:r>
            <a:r>
              <a:rPr lang="en-US" sz="3200" dirty="0" err="1">
                <a:solidFill>
                  <a:srgbClr val="5410DB"/>
                </a:solidFill>
                <a:latin typeface="Arimo"/>
                <a:ea typeface="Arimo"/>
                <a:cs typeface="Arimo"/>
                <a:sym typeface="Arimo"/>
              </a:rPr>
              <a:t>hoạt</a:t>
            </a:r>
            <a:r>
              <a:rPr lang="en-US" sz="3200" dirty="0">
                <a:solidFill>
                  <a:srgbClr val="5410DB"/>
                </a:solidFill>
                <a:latin typeface="Arimo"/>
                <a:ea typeface="Arimo"/>
                <a:cs typeface="Arimo"/>
                <a:sym typeface="Arimo"/>
              </a:rPr>
              <a:t> </a:t>
            </a:r>
            <a:r>
              <a:rPr lang="en-US" sz="3200" dirty="0" err="1">
                <a:solidFill>
                  <a:srgbClr val="5410DB"/>
                </a:solidFill>
                <a:latin typeface="Arimo"/>
                <a:ea typeface="Arimo"/>
                <a:cs typeface="Arimo"/>
                <a:sym typeface="Arimo"/>
              </a:rPr>
              <a:t>động</a:t>
            </a:r>
            <a:r>
              <a:rPr lang="en-US" sz="3200" dirty="0">
                <a:solidFill>
                  <a:srgbClr val="5410DB"/>
                </a:solidFill>
                <a:latin typeface="Arimo"/>
                <a:ea typeface="Arimo"/>
                <a:cs typeface="Arimo"/>
                <a:sym typeface="Arimo"/>
              </a:rPr>
              <a:t>.</a:t>
            </a:r>
          </a:p>
        </p:txBody>
      </p:sp>
      <p:sp>
        <p:nvSpPr>
          <p:cNvPr id="49" name="Diamond 48"/>
          <p:cNvSpPr/>
          <p:nvPr/>
        </p:nvSpPr>
        <p:spPr>
          <a:xfrm rot="2524151">
            <a:off x="3019488" y="2383222"/>
            <a:ext cx="3065781" cy="2855629"/>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p:cNvSpPr/>
          <p:nvPr/>
        </p:nvSpPr>
        <p:spPr>
          <a:xfrm rot="2021160">
            <a:off x="11977865" y="7368402"/>
            <a:ext cx="2230493" cy="2376047"/>
          </a:xfrm>
          <a:prstGeom prst="diamond">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3810000" y="2985374"/>
            <a:ext cx="9829800" cy="6196726"/>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2423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
          <p:cNvSpPr txBox="1"/>
          <p:nvPr/>
        </p:nvSpPr>
        <p:spPr>
          <a:xfrm>
            <a:off x="8382000" y="610084"/>
            <a:ext cx="2094222" cy="2089033"/>
          </a:xfrm>
          <a:prstGeom prst="rect">
            <a:avLst/>
          </a:prstGeom>
          <a:noFill/>
        </p:spPr>
        <p:txBody>
          <a:bodyPr wrap="square" lIns="102870" tIns="51435" rIns="102870" bIns="51435" rtlCol="0">
            <a:spAutoFit/>
          </a:bodyPr>
          <a:lstStyle>
            <a:defPPr>
              <a:defRPr lang="zh-CN"/>
            </a:defPPr>
            <a:lvl1pPr algn="r">
              <a:defRPr sz="8600">
                <a:ln w="28575">
                  <a:solidFill>
                    <a:schemeClr val="bg1"/>
                  </a:solidFill>
                </a:ln>
                <a:solidFill>
                  <a:srgbClr val="F19070"/>
                </a:solidFill>
                <a:effectLst>
                  <a:outerShdw blurRad="50800" dist="38100" dir="5400000" algn="t" rotWithShape="0">
                    <a:prstClr val="black">
                      <a:alpha val="40000"/>
                    </a:prstClr>
                  </a:outerShdw>
                </a:effectLst>
                <a:latin typeface="Impact" panose="020B0806030902050204" pitchFamily="34" charset="0"/>
                <a:ea typeface="Microsoft YaHei UI" panose="020B0503020204020204" pitchFamily="34" charset="-122"/>
                <a:cs typeface="Aharoni" panose="02010803020104030203" pitchFamily="2" charset="-79"/>
              </a:defRPr>
            </a:lvl1pPr>
          </a:lstStyle>
          <a:p>
            <a:r>
              <a:rPr lang="en-US" altLang="zh-CN" sz="12900" dirty="0">
                <a:solidFill>
                  <a:srgbClr val="F68735"/>
                </a:solidFill>
              </a:rPr>
              <a:t>02</a:t>
            </a:r>
            <a:endParaRPr lang="zh-CN" altLang="en-US" sz="12900" dirty="0">
              <a:solidFill>
                <a:srgbClr val="F68735"/>
              </a:solidFill>
            </a:endParaRPr>
          </a:p>
        </p:txBody>
      </p:sp>
      <p:sp>
        <p:nvSpPr>
          <p:cNvPr id="95" name="TextBox 10"/>
          <p:cNvSpPr txBox="1"/>
          <p:nvPr/>
        </p:nvSpPr>
        <p:spPr>
          <a:xfrm>
            <a:off x="3601125" y="2581009"/>
            <a:ext cx="11486475" cy="2158477"/>
          </a:xfrm>
          <a:prstGeom prst="rect">
            <a:avLst/>
          </a:prstGeom>
        </p:spPr>
        <p:txBody>
          <a:bodyPr wrap="square" lIns="77153" tIns="38577" rIns="77153" bIns="38577" anchor="ctr" anchorCtr="1">
            <a:spAutoFit/>
          </a:bodyPr>
          <a:lstStyle>
            <a:defPPr>
              <a:defRPr lang="zh-CN"/>
            </a:defPPr>
            <a:lvl1pPr algn="ctr">
              <a:lnSpc>
                <a:spcPct val="130000"/>
              </a:lnSpc>
              <a:defRPr sz="6600">
                <a:solidFill>
                  <a:srgbClr val="F19070"/>
                </a:solidFill>
                <a:latin typeface="时尚中黑简体" panose="01010104010101010101" pitchFamily="2" charset="-122"/>
                <a:ea typeface="时尚中黑简体" panose="01010104010101010101" pitchFamily="2" charset="-122"/>
              </a:defRPr>
            </a:lvl1pPr>
          </a:lstStyle>
          <a:p>
            <a:r>
              <a:rPr lang="en-US" altLang="zh-CN" sz="4400" b="1" dirty="0" smtClean="0">
                <a:solidFill>
                  <a:srgbClr val="2F9FBB"/>
                </a:solidFill>
                <a:latin typeface="Verdana" panose="020B0604030504040204" pitchFamily="34" charset="0"/>
                <a:ea typeface="Verdana" panose="020B0604030504040204" pitchFamily="34" charset="0"/>
                <a:cs typeface="Verdana" panose="020B0604030504040204" pitchFamily="34" charset="0"/>
              </a:rPr>
              <a:t>XÂY DỰNG KẾ HOẠCH</a:t>
            </a:r>
            <a:endParaRPr lang="en-US" altLang="zh-CN" sz="4400" b="1" dirty="0">
              <a:solidFill>
                <a:srgbClr val="2F9FBB"/>
              </a:solidFill>
              <a:latin typeface="Verdana" panose="020B0604030504040204" pitchFamily="34" charset="0"/>
              <a:ea typeface="Verdana" panose="020B0604030504040204" pitchFamily="34" charset="0"/>
              <a:cs typeface="Verdana" panose="020B0604030504040204" pitchFamily="34" charset="0"/>
            </a:endParaRPr>
          </a:p>
          <a:p>
            <a:r>
              <a:rPr lang="en-US" altLang="zh-CN" sz="2800" b="1" dirty="0" smtClean="0">
                <a:solidFill>
                  <a:srgbClr val="00B050"/>
                </a:solidFill>
                <a:latin typeface="Verdana" panose="020B0604030504040204" pitchFamily="34" charset="0"/>
                <a:ea typeface="Verdana" panose="020B0604030504040204" pitchFamily="34" charset="0"/>
                <a:cs typeface="Verdana" panose="020B0604030504040204" pitchFamily="34" charset="0"/>
              </a:rPr>
              <a:t>TỔ CHỨC CÁC HOẠT </a:t>
            </a:r>
            <a:r>
              <a:rPr lang="en-US" altLang="zh-CN" sz="2800" b="1" dirty="0">
                <a:solidFill>
                  <a:srgbClr val="00B050"/>
                </a:solidFill>
                <a:latin typeface="Verdana" panose="020B0604030504040204" pitchFamily="34" charset="0"/>
                <a:ea typeface="Verdana" panose="020B0604030504040204" pitchFamily="34" charset="0"/>
                <a:cs typeface="Verdana" panose="020B0604030504040204" pitchFamily="34" charset="0"/>
              </a:rPr>
              <a:t>ĐỘNG TRẢI </a:t>
            </a:r>
            <a:r>
              <a:rPr lang="en-US" altLang="zh-CN" sz="2800" b="1" dirty="0" smtClean="0">
                <a:solidFill>
                  <a:srgbClr val="00B050"/>
                </a:solidFill>
                <a:latin typeface="Verdana" panose="020B0604030504040204" pitchFamily="34" charset="0"/>
                <a:ea typeface="Verdana" panose="020B0604030504040204" pitchFamily="34" charset="0"/>
                <a:cs typeface="Verdana" panose="020B0604030504040204" pitchFamily="34" charset="0"/>
              </a:rPr>
              <a:t>NGHIỆM </a:t>
            </a:r>
          </a:p>
          <a:p>
            <a:r>
              <a:rPr lang="en-US" altLang="zh-CN" sz="3200" b="1"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t>PHÙ HỢP VỚI ĐIỀU KIỆN ĐỊA PHƯƠNG </a:t>
            </a:r>
            <a:endParaRPr lang="zh-CN" altLang="en-US" sz="3200" b="1" dirty="0">
              <a:solidFill>
                <a:srgbClr val="2F9FBB"/>
              </a:solidFill>
              <a:latin typeface="Verdana" panose="020B0604030504040204" pitchFamily="34" charset="0"/>
              <a:cs typeface="Verdana" panose="020B0604030504040204" pitchFamily="34" charset="0"/>
            </a:endParaRPr>
          </a:p>
        </p:txBody>
      </p:sp>
      <p:sp>
        <p:nvSpPr>
          <p:cNvPr id="38" name="Freeform 5">
            <a:extLst>
              <a:ext uri="{FF2B5EF4-FFF2-40B4-BE49-F238E27FC236}">
                <a16:creationId xmlns:a16="http://schemas.microsoft.com/office/drawing/2014/main" id="{4E322AB4-AA47-4E2D-83F0-5EA2A0F6618C}"/>
              </a:ext>
            </a:extLst>
          </p:cNvPr>
          <p:cNvSpPr>
            <a:spLocks/>
          </p:cNvSpPr>
          <p:nvPr/>
        </p:nvSpPr>
        <p:spPr bwMode="auto">
          <a:xfrm>
            <a:off x="2412330" y="4483529"/>
            <a:ext cx="3344232" cy="3348365"/>
          </a:xfrm>
          <a:custGeom>
            <a:avLst/>
            <a:gdLst>
              <a:gd name="T0" fmla="*/ 809 w 1619"/>
              <a:gd name="T1" fmla="*/ 1621 h 1621"/>
              <a:gd name="T2" fmla="*/ 0 w 1619"/>
              <a:gd name="T3" fmla="*/ 810 h 1621"/>
              <a:gd name="T4" fmla="*/ 809 w 1619"/>
              <a:gd name="T5" fmla="*/ 0 h 1621"/>
              <a:gd name="T6" fmla="*/ 1619 w 1619"/>
              <a:gd name="T7" fmla="*/ 810 h 1621"/>
              <a:gd name="T8" fmla="*/ 809 w 1619"/>
              <a:gd name="T9" fmla="*/ 1621 h 1621"/>
            </a:gdLst>
            <a:ahLst/>
            <a:cxnLst>
              <a:cxn ang="0">
                <a:pos x="T0" y="T1"/>
              </a:cxn>
              <a:cxn ang="0">
                <a:pos x="T2" y="T3"/>
              </a:cxn>
              <a:cxn ang="0">
                <a:pos x="T4" y="T5"/>
              </a:cxn>
              <a:cxn ang="0">
                <a:pos x="T6" y="T7"/>
              </a:cxn>
              <a:cxn ang="0">
                <a:pos x="T8" y="T9"/>
              </a:cxn>
            </a:cxnLst>
            <a:rect l="0" t="0" r="r" b="b"/>
            <a:pathLst>
              <a:path w="1619" h="1621">
                <a:moveTo>
                  <a:pt x="809" y="1621"/>
                </a:moveTo>
                <a:lnTo>
                  <a:pt x="0" y="810"/>
                </a:lnTo>
                <a:lnTo>
                  <a:pt x="809" y="0"/>
                </a:lnTo>
                <a:lnTo>
                  <a:pt x="1619" y="810"/>
                </a:lnTo>
                <a:lnTo>
                  <a:pt x="809" y="1621"/>
                </a:lnTo>
                <a:close/>
              </a:path>
            </a:pathLst>
          </a:custGeom>
          <a:solidFill>
            <a:srgbClr val="F68735"/>
          </a:solidFill>
          <a:ln>
            <a:noFill/>
          </a:ln>
        </p:spPr>
        <p:txBody>
          <a:bodyPr vert="horz" wrap="square" lIns="137160" tIns="68580" rIns="137160" bIns="68580" numCol="1" anchor="t" anchorCtr="0" compatLnSpc="1">
            <a:prstTxWarp prst="textNoShape">
              <a:avLst/>
            </a:prstTxWarp>
          </a:bodyPr>
          <a:lstStyle/>
          <a:p>
            <a:endParaRPr lang="zh-CN" altLang="en-US" sz="2700" dirty="0"/>
          </a:p>
        </p:txBody>
      </p:sp>
      <p:sp>
        <p:nvSpPr>
          <p:cNvPr id="39" name="Freeform 6">
            <a:extLst>
              <a:ext uri="{FF2B5EF4-FFF2-40B4-BE49-F238E27FC236}">
                <a16:creationId xmlns:a16="http://schemas.microsoft.com/office/drawing/2014/main" id="{AF615B23-FD1C-4236-9B95-907EC71F24E7}"/>
              </a:ext>
            </a:extLst>
          </p:cNvPr>
          <p:cNvSpPr>
            <a:spLocks/>
          </p:cNvSpPr>
          <p:nvPr/>
        </p:nvSpPr>
        <p:spPr bwMode="auto">
          <a:xfrm>
            <a:off x="2416028" y="7994234"/>
            <a:ext cx="3344232" cy="3346298"/>
          </a:xfrm>
          <a:custGeom>
            <a:avLst/>
            <a:gdLst>
              <a:gd name="T0" fmla="*/ 809 w 1619"/>
              <a:gd name="T1" fmla="*/ 1620 h 1620"/>
              <a:gd name="T2" fmla="*/ 0 w 1619"/>
              <a:gd name="T3" fmla="*/ 810 h 1620"/>
              <a:gd name="T4" fmla="*/ 809 w 1619"/>
              <a:gd name="T5" fmla="*/ 0 h 1620"/>
              <a:gd name="T6" fmla="*/ 1619 w 1619"/>
              <a:gd name="T7" fmla="*/ 810 h 1620"/>
              <a:gd name="T8" fmla="*/ 809 w 1619"/>
              <a:gd name="T9" fmla="*/ 1620 h 1620"/>
            </a:gdLst>
            <a:ahLst/>
            <a:cxnLst>
              <a:cxn ang="0">
                <a:pos x="T0" y="T1"/>
              </a:cxn>
              <a:cxn ang="0">
                <a:pos x="T2" y="T3"/>
              </a:cxn>
              <a:cxn ang="0">
                <a:pos x="T4" y="T5"/>
              </a:cxn>
              <a:cxn ang="0">
                <a:pos x="T6" y="T7"/>
              </a:cxn>
              <a:cxn ang="0">
                <a:pos x="T8" y="T9"/>
              </a:cxn>
            </a:cxnLst>
            <a:rect l="0" t="0" r="r" b="b"/>
            <a:pathLst>
              <a:path w="1619" h="1620">
                <a:moveTo>
                  <a:pt x="809" y="1620"/>
                </a:moveTo>
                <a:lnTo>
                  <a:pt x="0" y="810"/>
                </a:lnTo>
                <a:lnTo>
                  <a:pt x="809" y="0"/>
                </a:lnTo>
                <a:lnTo>
                  <a:pt x="1619" y="810"/>
                </a:lnTo>
                <a:lnTo>
                  <a:pt x="809" y="1620"/>
                </a:lnTo>
                <a:close/>
              </a:path>
            </a:pathLst>
          </a:custGeom>
          <a:solidFill>
            <a:srgbClr val="F3A084"/>
          </a:solidFill>
          <a:ln>
            <a:noFill/>
          </a:ln>
        </p:spPr>
        <p:txBody>
          <a:bodyPr vert="horz" wrap="square" lIns="137160" tIns="68580" rIns="137160" bIns="68580" numCol="1" anchor="t" anchorCtr="0" compatLnSpc="1">
            <a:prstTxWarp prst="textNoShape">
              <a:avLst/>
            </a:prstTxWarp>
          </a:bodyPr>
          <a:lstStyle/>
          <a:p>
            <a:endParaRPr lang="zh-CN" altLang="en-US" sz="2700"/>
          </a:p>
        </p:txBody>
      </p:sp>
      <p:sp>
        <p:nvSpPr>
          <p:cNvPr id="42" name="Freeform 7">
            <a:extLst>
              <a:ext uri="{FF2B5EF4-FFF2-40B4-BE49-F238E27FC236}">
                <a16:creationId xmlns:a16="http://schemas.microsoft.com/office/drawing/2014/main" id="{2F38B6B8-DC63-4115-9EF3-44D3C51F25A6}"/>
              </a:ext>
            </a:extLst>
          </p:cNvPr>
          <p:cNvSpPr>
            <a:spLocks/>
          </p:cNvSpPr>
          <p:nvPr/>
        </p:nvSpPr>
        <p:spPr bwMode="auto">
          <a:xfrm>
            <a:off x="4134737" y="6223774"/>
            <a:ext cx="3346298" cy="3348365"/>
          </a:xfrm>
          <a:custGeom>
            <a:avLst/>
            <a:gdLst>
              <a:gd name="T0" fmla="*/ 810 w 1620"/>
              <a:gd name="T1" fmla="*/ 1621 h 1621"/>
              <a:gd name="T2" fmla="*/ 0 w 1620"/>
              <a:gd name="T3" fmla="*/ 811 h 1621"/>
              <a:gd name="T4" fmla="*/ 810 w 1620"/>
              <a:gd name="T5" fmla="*/ 0 h 1621"/>
              <a:gd name="T6" fmla="*/ 1620 w 1620"/>
              <a:gd name="T7" fmla="*/ 811 h 1621"/>
              <a:gd name="T8" fmla="*/ 810 w 1620"/>
              <a:gd name="T9" fmla="*/ 1621 h 1621"/>
            </a:gdLst>
            <a:ahLst/>
            <a:cxnLst>
              <a:cxn ang="0">
                <a:pos x="T0" y="T1"/>
              </a:cxn>
              <a:cxn ang="0">
                <a:pos x="T2" y="T3"/>
              </a:cxn>
              <a:cxn ang="0">
                <a:pos x="T4" y="T5"/>
              </a:cxn>
              <a:cxn ang="0">
                <a:pos x="T6" y="T7"/>
              </a:cxn>
              <a:cxn ang="0">
                <a:pos x="T8" y="T9"/>
              </a:cxn>
            </a:cxnLst>
            <a:rect l="0" t="0" r="r" b="b"/>
            <a:pathLst>
              <a:path w="1620" h="1621">
                <a:moveTo>
                  <a:pt x="810" y="1621"/>
                </a:moveTo>
                <a:lnTo>
                  <a:pt x="0" y="811"/>
                </a:lnTo>
                <a:lnTo>
                  <a:pt x="810" y="0"/>
                </a:lnTo>
                <a:lnTo>
                  <a:pt x="1620" y="811"/>
                </a:lnTo>
                <a:lnTo>
                  <a:pt x="810" y="1621"/>
                </a:lnTo>
                <a:close/>
              </a:path>
            </a:pathLst>
          </a:custGeom>
          <a:solidFill>
            <a:srgbClr val="2F9FBB"/>
          </a:solidFill>
          <a:ln>
            <a:noFill/>
          </a:ln>
        </p:spPr>
        <p:txBody>
          <a:bodyPr vert="horz" wrap="square" lIns="137160" tIns="68580" rIns="137160" bIns="68580" numCol="1" anchor="t" anchorCtr="0" compatLnSpc="1">
            <a:prstTxWarp prst="textNoShape">
              <a:avLst/>
            </a:prstTxWarp>
          </a:bodyPr>
          <a:lstStyle/>
          <a:p>
            <a:endParaRPr lang="zh-CN" altLang="en-US" sz="2700"/>
          </a:p>
        </p:txBody>
      </p:sp>
      <p:sp>
        <p:nvSpPr>
          <p:cNvPr id="48" name="Freeform 6">
            <a:extLst>
              <a:ext uri="{FF2B5EF4-FFF2-40B4-BE49-F238E27FC236}">
                <a16:creationId xmlns:a16="http://schemas.microsoft.com/office/drawing/2014/main" id="{86166C35-1261-4C22-9F85-A66E4322BDD3}"/>
              </a:ext>
            </a:extLst>
          </p:cNvPr>
          <p:cNvSpPr>
            <a:spLocks/>
          </p:cNvSpPr>
          <p:nvPr/>
        </p:nvSpPr>
        <p:spPr bwMode="auto">
          <a:xfrm>
            <a:off x="13721309" y="780503"/>
            <a:ext cx="1631138" cy="1632146"/>
          </a:xfrm>
          <a:custGeom>
            <a:avLst/>
            <a:gdLst>
              <a:gd name="T0" fmla="*/ 809 w 1619"/>
              <a:gd name="T1" fmla="*/ 1620 h 1620"/>
              <a:gd name="T2" fmla="*/ 0 w 1619"/>
              <a:gd name="T3" fmla="*/ 810 h 1620"/>
              <a:gd name="T4" fmla="*/ 809 w 1619"/>
              <a:gd name="T5" fmla="*/ 0 h 1620"/>
              <a:gd name="T6" fmla="*/ 1619 w 1619"/>
              <a:gd name="T7" fmla="*/ 810 h 1620"/>
              <a:gd name="T8" fmla="*/ 809 w 1619"/>
              <a:gd name="T9" fmla="*/ 1620 h 1620"/>
            </a:gdLst>
            <a:ahLst/>
            <a:cxnLst>
              <a:cxn ang="0">
                <a:pos x="T0" y="T1"/>
              </a:cxn>
              <a:cxn ang="0">
                <a:pos x="T2" y="T3"/>
              </a:cxn>
              <a:cxn ang="0">
                <a:pos x="T4" y="T5"/>
              </a:cxn>
              <a:cxn ang="0">
                <a:pos x="T6" y="T7"/>
              </a:cxn>
              <a:cxn ang="0">
                <a:pos x="T8" y="T9"/>
              </a:cxn>
            </a:cxnLst>
            <a:rect l="0" t="0" r="r" b="b"/>
            <a:pathLst>
              <a:path w="1619" h="1620">
                <a:moveTo>
                  <a:pt x="809" y="1620"/>
                </a:moveTo>
                <a:lnTo>
                  <a:pt x="0" y="810"/>
                </a:lnTo>
                <a:lnTo>
                  <a:pt x="809" y="0"/>
                </a:lnTo>
                <a:lnTo>
                  <a:pt x="1619" y="810"/>
                </a:lnTo>
                <a:lnTo>
                  <a:pt x="809" y="1620"/>
                </a:lnTo>
                <a:close/>
              </a:path>
            </a:pathLst>
          </a:custGeom>
          <a:solidFill>
            <a:srgbClr val="EEAA76"/>
          </a:solidFill>
          <a:ln>
            <a:noFill/>
          </a:ln>
        </p:spPr>
        <p:txBody>
          <a:bodyPr vert="horz" wrap="square" lIns="137160" tIns="68580" rIns="137160" bIns="68580" numCol="1" anchor="t" anchorCtr="0" compatLnSpc="1">
            <a:prstTxWarp prst="textNoShape">
              <a:avLst/>
            </a:prstTxWarp>
          </a:bodyPr>
          <a:lstStyle/>
          <a:p>
            <a:endParaRPr lang="zh-CN" altLang="en-US" sz="2700"/>
          </a:p>
        </p:txBody>
      </p:sp>
      <p:sp>
        <p:nvSpPr>
          <p:cNvPr id="49" name="Freeform 7">
            <a:extLst>
              <a:ext uri="{FF2B5EF4-FFF2-40B4-BE49-F238E27FC236}">
                <a16:creationId xmlns:a16="http://schemas.microsoft.com/office/drawing/2014/main" id="{CB61B23B-1AD4-4A16-9D54-207FE5FC0548}"/>
              </a:ext>
            </a:extLst>
          </p:cNvPr>
          <p:cNvSpPr>
            <a:spLocks/>
          </p:cNvSpPr>
          <p:nvPr/>
        </p:nvSpPr>
        <p:spPr bwMode="auto">
          <a:xfrm>
            <a:off x="14869927" y="585250"/>
            <a:ext cx="3346298" cy="3348365"/>
          </a:xfrm>
          <a:custGeom>
            <a:avLst/>
            <a:gdLst>
              <a:gd name="T0" fmla="*/ 810 w 1620"/>
              <a:gd name="T1" fmla="*/ 1621 h 1621"/>
              <a:gd name="T2" fmla="*/ 0 w 1620"/>
              <a:gd name="T3" fmla="*/ 811 h 1621"/>
              <a:gd name="T4" fmla="*/ 810 w 1620"/>
              <a:gd name="T5" fmla="*/ 0 h 1621"/>
              <a:gd name="T6" fmla="*/ 1620 w 1620"/>
              <a:gd name="T7" fmla="*/ 811 h 1621"/>
              <a:gd name="T8" fmla="*/ 810 w 1620"/>
              <a:gd name="T9" fmla="*/ 1621 h 1621"/>
            </a:gdLst>
            <a:ahLst/>
            <a:cxnLst>
              <a:cxn ang="0">
                <a:pos x="T0" y="T1"/>
              </a:cxn>
              <a:cxn ang="0">
                <a:pos x="T2" y="T3"/>
              </a:cxn>
              <a:cxn ang="0">
                <a:pos x="T4" y="T5"/>
              </a:cxn>
              <a:cxn ang="0">
                <a:pos x="T6" y="T7"/>
              </a:cxn>
              <a:cxn ang="0">
                <a:pos x="T8" y="T9"/>
              </a:cxn>
            </a:cxnLst>
            <a:rect l="0" t="0" r="r" b="b"/>
            <a:pathLst>
              <a:path w="1620" h="1621">
                <a:moveTo>
                  <a:pt x="810" y="1621"/>
                </a:moveTo>
                <a:lnTo>
                  <a:pt x="0" y="811"/>
                </a:lnTo>
                <a:lnTo>
                  <a:pt x="810" y="0"/>
                </a:lnTo>
                <a:lnTo>
                  <a:pt x="1620" y="811"/>
                </a:lnTo>
                <a:lnTo>
                  <a:pt x="810" y="1621"/>
                </a:lnTo>
                <a:close/>
              </a:path>
            </a:pathLst>
          </a:custGeom>
          <a:solidFill>
            <a:srgbClr val="2F9FBB"/>
          </a:solidFill>
          <a:ln>
            <a:noFill/>
          </a:ln>
        </p:spPr>
        <p:txBody>
          <a:bodyPr vert="horz" wrap="square" lIns="137160" tIns="68580" rIns="137160" bIns="68580" numCol="1" anchor="t" anchorCtr="0" compatLnSpc="1">
            <a:prstTxWarp prst="textNoShape">
              <a:avLst/>
            </a:prstTxWarp>
          </a:bodyPr>
          <a:lstStyle/>
          <a:p>
            <a:endParaRPr lang="zh-CN" altLang="en-US" sz="2700"/>
          </a:p>
        </p:txBody>
      </p:sp>
      <p:sp>
        <p:nvSpPr>
          <p:cNvPr id="13" name="矩形 83"/>
          <p:cNvSpPr/>
          <p:nvPr/>
        </p:nvSpPr>
        <p:spPr>
          <a:xfrm rot="2709921">
            <a:off x="13504278" y="2123185"/>
            <a:ext cx="1512000" cy="1511831"/>
          </a:xfrm>
          <a:prstGeom prst="rect">
            <a:avLst/>
          </a:prstGeom>
          <a:solidFill>
            <a:srgbClr val="B32229"/>
          </a:solidFill>
          <a:ln>
            <a:noFill/>
          </a:ln>
        </p:spPr>
        <p:style>
          <a:lnRef idx="2">
            <a:schemeClr val="accent1">
              <a:shade val="50000"/>
            </a:schemeClr>
          </a:lnRef>
          <a:fillRef idx="1">
            <a:schemeClr val="accent1"/>
          </a:fillRef>
          <a:effectRef idx="0">
            <a:schemeClr val="accent1"/>
          </a:effectRef>
          <a:fontRef idx="minor">
            <a:schemeClr val="lt1"/>
          </a:fontRef>
        </p:style>
        <p:txBody>
          <a:bodyPr lIns="102869" tIns="51434" rIns="102869" bIns="51434" spcCol="0" rtlCol="0" anchor="ctr"/>
          <a:lstStyle/>
          <a:p>
            <a:pPr algn="ctr"/>
            <a:endParaRPr lang="zh-CN" altLang="en-US" sz="2700">
              <a:solidFill>
                <a:schemeClr val="tx1">
                  <a:lumMod val="75000"/>
                  <a:lumOff val="25000"/>
                </a:schemeClr>
              </a:solidFill>
              <a:effectLst>
                <a:outerShdw blurRad="38100" dist="38100" dir="2700000" algn="tl">
                  <a:srgbClr val="000000">
                    <a:alpha val="43137"/>
                  </a:srgbClr>
                </a:outerShdw>
              </a:effectLst>
            </a:endParaRPr>
          </a:p>
        </p:txBody>
      </p:sp>
      <p:grpSp>
        <p:nvGrpSpPr>
          <p:cNvPr id="14" name="组合 102"/>
          <p:cNvGrpSpPr/>
          <p:nvPr/>
        </p:nvGrpSpPr>
        <p:grpSpPr>
          <a:xfrm>
            <a:off x="13989737" y="2617861"/>
            <a:ext cx="541083" cy="522476"/>
            <a:chOff x="8812213" y="2009775"/>
            <a:chExt cx="600075" cy="579438"/>
          </a:xfrm>
          <a:solidFill>
            <a:schemeClr val="bg1"/>
          </a:solidFill>
        </p:grpSpPr>
        <p:sp>
          <p:nvSpPr>
            <p:cNvPr id="15" name="Freeform 23"/>
            <p:cNvSpPr>
              <a:spLocks/>
            </p:cNvSpPr>
            <p:nvPr/>
          </p:nvSpPr>
          <p:spPr bwMode="auto">
            <a:xfrm>
              <a:off x="8812213" y="2009775"/>
              <a:ext cx="563563" cy="557213"/>
            </a:xfrm>
            <a:custGeom>
              <a:avLst/>
              <a:gdLst>
                <a:gd name="T0" fmla="*/ 345 w 355"/>
                <a:gd name="T1" fmla="*/ 48 h 351"/>
                <a:gd name="T2" fmla="*/ 345 w 355"/>
                <a:gd name="T3" fmla="*/ 48 h 351"/>
                <a:gd name="T4" fmla="*/ 355 w 355"/>
                <a:gd name="T5" fmla="*/ 76 h 351"/>
                <a:gd name="T6" fmla="*/ 312 w 355"/>
                <a:gd name="T7" fmla="*/ 123 h 351"/>
                <a:gd name="T8" fmla="*/ 279 w 355"/>
                <a:gd name="T9" fmla="*/ 114 h 351"/>
                <a:gd name="T10" fmla="*/ 279 w 355"/>
                <a:gd name="T11" fmla="*/ 114 h 351"/>
                <a:gd name="T12" fmla="*/ 114 w 355"/>
                <a:gd name="T13" fmla="*/ 275 h 351"/>
                <a:gd name="T14" fmla="*/ 114 w 355"/>
                <a:gd name="T15" fmla="*/ 280 h 351"/>
                <a:gd name="T16" fmla="*/ 123 w 355"/>
                <a:gd name="T17" fmla="*/ 313 h 351"/>
                <a:gd name="T18" fmla="*/ 76 w 355"/>
                <a:gd name="T19" fmla="*/ 351 h 351"/>
                <a:gd name="T20" fmla="*/ 47 w 355"/>
                <a:gd name="T21" fmla="*/ 346 h 351"/>
                <a:gd name="T22" fmla="*/ 47 w 355"/>
                <a:gd name="T23" fmla="*/ 346 h 351"/>
                <a:gd name="T24" fmla="*/ 47 w 355"/>
                <a:gd name="T25" fmla="*/ 341 h 351"/>
                <a:gd name="T26" fmla="*/ 80 w 355"/>
                <a:gd name="T27" fmla="*/ 313 h 351"/>
                <a:gd name="T28" fmla="*/ 66 w 355"/>
                <a:gd name="T29" fmla="*/ 289 h 351"/>
                <a:gd name="T30" fmla="*/ 43 w 355"/>
                <a:gd name="T31" fmla="*/ 275 h 351"/>
                <a:gd name="T32" fmla="*/ 14 w 355"/>
                <a:gd name="T33" fmla="*/ 308 h 351"/>
                <a:gd name="T34" fmla="*/ 9 w 355"/>
                <a:gd name="T35" fmla="*/ 308 h 351"/>
                <a:gd name="T36" fmla="*/ 9 w 355"/>
                <a:gd name="T37" fmla="*/ 308 h 351"/>
                <a:gd name="T38" fmla="*/ 0 w 355"/>
                <a:gd name="T39" fmla="*/ 275 h 351"/>
                <a:gd name="T40" fmla="*/ 43 w 355"/>
                <a:gd name="T41" fmla="*/ 232 h 351"/>
                <a:gd name="T42" fmla="*/ 76 w 355"/>
                <a:gd name="T43" fmla="*/ 242 h 351"/>
                <a:gd name="T44" fmla="*/ 80 w 355"/>
                <a:gd name="T45" fmla="*/ 242 h 351"/>
                <a:gd name="T46" fmla="*/ 241 w 355"/>
                <a:gd name="T47" fmla="*/ 81 h 351"/>
                <a:gd name="T48" fmla="*/ 241 w 355"/>
                <a:gd name="T49" fmla="*/ 76 h 351"/>
                <a:gd name="T50" fmla="*/ 232 w 355"/>
                <a:gd name="T51" fmla="*/ 43 h 351"/>
                <a:gd name="T52" fmla="*/ 279 w 355"/>
                <a:gd name="T53" fmla="*/ 0 h 351"/>
                <a:gd name="T54" fmla="*/ 308 w 355"/>
                <a:gd name="T55" fmla="*/ 10 h 351"/>
                <a:gd name="T56" fmla="*/ 308 w 355"/>
                <a:gd name="T57" fmla="*/ 10 h 351"/>
                <a:gd name="T58" fmla="*/ 308 w 355"/>
                <a:gd name="T59" fmla="*/ 10 h 351"/>
                <a:gd name="T60" fmla="*/ 274 w 355"/>
                <a:gd name="T61" fmla="*/ 43 h 351"/>
                <a:gd name="T62" fmla="*/ 289 w 355"/>
                <a:gd name="T63" fmla="*/ 67 h 351"/>
                <a:gd name="T64" fmla="*/ 312 w 355"/>
                <a:gd name="T65" fmla="*/ 81 h 351"/>
                <a:gd name="T66" fmla="*/ 345 w 355"/>
                <a:gd name="T67" fmla="*/ 48 h 351"/>
                <a:gd name="T68" fmla="*/ 345 w 355"/>
                <a:gd name="T69" fmla="*/ 48 h 351"/>
                <a:gd name="T70" fmla="*/ 345 w 355"/>
                <a:gd name="T71" fmla="*/ 4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5" h="351">
                  <a:moveTo>
                    <a:pt x="345" y="48"/>
                  </a:moveTo>
                  <a:lnTo>
                    <a:pt x="345" y="48"/>
                  </a:lnTo>
                  <a:lnTo>
                    <a:pt x="355" y="76"/>
                  </a:lnTo>
                  <a:lnTo>
                    <a:pt x="312" y="123"/>
                  </a:lnTo>
                  <a:lnTo>
                    <a:pt x="279" y="114"/>
                  </a:lnTo>
                  <a:lnTo>
                    <a:pt x="279" y="114"/>
                  </a:lnTo>
                  <a:lnTo>
                    <a:pt x="114" y="275"/>
                  </a:lnTo>
                  <a:lnTo>
                    <a:pt x="114" y="280"/>
                  </a:lnTo>
                  <a:lnTo>
                    <a:pt x="123" y="313"/>
                  </a:lnTo>
                  <a:lnTo>
                    <a:pt x="76" y="351"/>
                  </a:lnTo>
                  <a:lnTo>
                    <a:pt x="47" y="346"/>
                  </a:lnTo>
                  <a:lnTo>
                    <a:pt x="47" y="346"/>
                  </a:lnTo>
                  <a:lnTo>
                    <a:pt x="47" y="341"/>
                  </a:lnTo>
                  <a:lnTo>
                    <a:pt x="80" y="313"/>
                  </a:lnTo>
                  <a:lnTo>
                    <a:pt x="66" y="289"/>
                  </a:lnTo>
                  <a:lnTo>
                    <a:pt x="43" y="275"/>
                  </a:lnTo>
                  <a:lnTo>
                    <a:pt x="14" y="308"/>
                  </a:lnTo>
                  <a:lnTo>
                    <a:pt x="9" y="308"/>
                  </a:lnTo>
                  <a:lnTo>
                    <a:pt x="9" y="308"/>
                  </a:lnTo>
                  <a:lnTo>
                    <a:pt x="0" y="275"/>
                  </a:lnTo>
                  <a:lnTo>
                    <a:pt x="43" y="232"/>
                  </a:lnTo>
                  <a:lnTo>
                    <a:pt x="76" y="242"/>
                  </a:lnTo>
                  <a:lnTo>
                    <a:pt x="80" y="242"/>
                  </a:lnTo>
                  <a:lnTo>
                    <a:pt x="241" y="81"/>
                  </a:lnTo>
                  <a:lnTo>
                    <a:pt x="241" y="76"/>
                  </a:lnTo>
                  <a:lnTo>
                    <a:pt x="232" y="43"/>
                  </a:lnTo>
                  <a:lnTo>
                    <a:pt x="279" y="0"/>
                  </a:lnTo>
                  <a:lnTo>
                    <a:pt x="308" y="10"/>
                  </a:lnTo>
                  <a:lnTo>
                    <a:pt x="308" y="10"/>
                  </a:lnTo>
                  <a:lnTo>
                    <a:pt x="308" y="10"/>
                  </a:lnTo>
                  <a:lnTo>
                    <a:pt x="274" y="43"/>
                  </a:lnTo>
                  <a:lnTo>
                    <a:pt x="289" y="67"/>
                  </a:lnTo>
                  <a:lnTo>
                    <a:pt x="312" y="81"/>
                  </a:lnTo>
                  <a:lnTo>
                    <a:pt x="345" y="48"/>
                  </a:lnTo>
                  <a:lnTo>
                    <a:pt x="345" y="48"/>
                  </a:lnTo>
                  <a:lnTo>
                    <a:pt x="345"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zh-CN" altLang="en-US" sz="2700">
                <a:solidFill>
                  <a:schemeClr val="tx1">
                    <a:lumMod val="75000"/>
                    <a:lumOff val="25000"/>
                  </a:schemeClr>
                </a:solidFill>
              </a:endParaRPr>
            </a:p>
          </p:txBody>
        </p:sp>
        <p:sp>
          <p:nvSpPr>
            <p:cNvPr id="16" name="Freeform 24"/>
            <p:cNvSpPr>
              <a:spLocks/>
            </p:cNvSpPr>
            <p:nvPr/>
          </p:nvSpPr>
          <p:spPr bwMode="auto">
            <a:xfrm>
              <a:off x="8842375" y="2017713"/>
              <a:ext cx="569913" cy="571500"/>
            </a:xfrm>
            <a:custGeom>
              <a:avLst/>
              <a:gdLst>
                <a:gd name="T0" fmla="*/ 21 w 76"/>
                <a:gd name="T1" fmla="*/ 18 h 76"/>
                <a:gd name="T2" fmla="*/ 46 w 76"/>
                <a:gd name="T3" fmla="*/ 43 h 76"/>
                <a:gd name="T4" fmla="*/ 52 w 76"/>
                <a:gd name="T5" fmla="*/ 37 h 76"/>
                <a:gd name="T6" fmla="*/ 55 w 76"/>
                <a:gd name="T7" fmla="*/ 40 h 76"/>
                <a:gd name="T8" fmla="*/ 53 w 76"/>
                <a:gd name="T9" fmla="*/ 42 h 76"/>
                <a:gd name="T10" fmla="*/ 74 w 76"/>
                <a:gd name="T11" fmla="*/ 63 h 76"/>
                <a:gd name="T12" fmla="*/ 73 w 76"/>
                <a:gd name="T13" fmla="*/ 73 h 76"/>
                <a:gd name="T14" fmla="*/ 73 w 76"/>
                <a:gd name="T15" fmla="*/ 73 h 76"/>
                <a:gd name="T16" fmla="*/ 63 w 76"/>
                <a:gd name="T17" fmla="*/ 74 h 76"/>
                <a:gd name="T18" fmla="*/ 42 w 76"/>
                <a:gd name="T19" fmla="*/ 53 h 76"/>
                <a:gd name="T20" fmla="*/ 40 w 76"/>
                <a:gd name="T21" fmla="*/ 55 h 76"/>
                <a:gd name="T22" fmla="*/ 37 w 76"/>
                <a:gd name="T23" fmla="*/ 52 h 76"/>
                <a:gd name="T24" fmla="*/ 43 w 76"/>
                <a:gd name="T25" fmla="*/ 46 h 76"/>
                <a:gd name="T26" fmla="*/ 18 w 76"/>
                <a:gd name="T27" fmla="*/ 21 h 76"/>
                <a:gd name="T28" fmla="*/ 11 w 76"/>
                <a:gd name="T29" fmla="*/ 20 h 76"/>
                <a:gd name="T30" fmla="*/ 0 w 76"/>
                <a:gd name="T31" fmla="*/ 9 h 76"/>
                <a:gd name="T32" fmla="*/ 9 w 76"/>
                <a:gd name="T33" fmla="*/ 0 h 76"/>
                <a:gd name="T34" fmla="*/ 21 w 76"/>
                <a:gd name="T35" fmla="*/ 11 h 76"/>
                <a:gd name="T36" fmla="*/ 21 w 76"/>
                <a:gd name="T37" fmla="*/ 1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76">
                  <a:moveTo>
                    <a:pt x="21" y="18"/>
                  </a:moveTo>
                  <a:cubicBezTo>
                    <a:pt x="46" y="43"/>
                    <a:pt x="46" y="43"/>
                    <a:pt x="46" y="43"/>
                  </a:cubicBezTo>
                  <a:cubicBezTo>
                    <a:pt x="52" y="37"/>
                    <a:pt x="52" y="37"/>
                    <a:pt x="52" y="37"/>
                  </a:cubicBezTo>
                  <a:cubicBezTo>
                    <a:pt x="55" y="40"/>
                    <a:pt x="55" y="40"/>
                    <a:pt x="55" y="40"/>
                  </a:cubicBezTo>
                  <a:cubicBezTo>
                    <a:pt x="53" y="42"/>
                    <a:pt x="53" y="42"/>
                    <a:pt x="53" y="42"/>
                  </a:cubicBezTo>
                  <a:cubicBezTo>
                    <a:pt x="74" y="63"/>
                    <a:pt x="74" y="63"/>
                    <a:pt x="74" y="63"/>
                  </a:cubicBezTo>
                  <a:cubicBezTo>
                    <a:pt x="76" y="65"/>
                    <a:pt x="76" y="70"/>
                    <a:pt x="73" y="73"/>
                  </a:cubicBezTo>
                  <a:cubicBezTo>
                    <a:pt x="73" y="73"/>
                    <a:pt x="73" y="73"/>
                    <a:pt x="73" y="73"/>
                  </a:cubicBezTo>
                  <a:cubicBezTo>
                    <a:pt x="70" y="76"/>
                    <a:pt x="65" y="76"/>
                    <a:pt x="63" y="74"/>
                  </a:cubicBezTo>
                  <a:cubicBezTo>
                    <a:pt x="56" y="67"/>
                    <a:pt x="49" y="60"/>
                    <a:pt x="42" y="53"/>
                  </a:cubicBezTo>
                  <a:cubicBezTo>
                    <a:pt x="40" y="55"/>
                    <a:pt x="40" y="55"/>
                    <a:pt x="40" y="55"/>
                  </a:cubicBezTo>
                  <a:cubicBezTo>
                    <a:pt x="37" y="52"/>
                    <a:pt x="37" y="52"/>
                    <a:pt x="37" y="52"/>
                  </a:cubicBezTo>
                  <a:cubicBezTo>
                    <a:pt x="43" y="46"/>
                    <a:pt x="43" y="46"/>
                    <a:pt x="43" y="46"/>
                  </a:cubicBezTo>
                  <a:cubicBezTo>
                    <a:pt x="18" y="21"/>
                    <a:pt x="18" y="21"/>
                    <a:pt x="18" y="21"/>
                  </a:cubicBezTo>
                  <a:cubicBezTo>
                    <a:pt x="11" y="20"/>
                    <a:pt x="11" y="20"/>
                    <a:pt x="11" y="20"/>
                  </a:cubicBezTo>
                  <a:cubicBezTo>
                    <a:pt x="0" y="9"/>
                    <a:pt x="0" y="9"/>
                    <a:pt x="0" y="9"/>
                  </a:cubicBezTo>
                  <a:cubicBezTo>
                    <a:pt x="9" y="0"/>
                    <a:pt x="9" y="0"/>
                    <a:pt x="9" y="0"/>
                  </a:cubicBezTo>
                  <a:cubicBezTo>
                    <a:pt x="21" y="11"/>
                    <a:pt x="21" y="11"/>
                    <a:pt x="21" y="11"/>
                  </a:cubicBezTo>
                  <a:cubicBezTo>
                    <a:pt x="21" y="18"/>
                    <a:pt x="21" y="18"/>
                    <a:pt x="2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zh-CN" altLang="en-US" sz="2700">
                <a:solidFill>
                  <a:schemeClr val="tx1">
                    <a:lumMod val="75000"/>
                    <a:lumOff val="25000"/>
                  </a:schemeClr>
                </a:solidFill>
              </a:endParaRPr>
            </a:p>
          </p:txBody>
        </p:sp>
      </p:grpSp>
      <p:sp>
        <p:nvSpPr>
          <p:cNvPr id="2" name="Diamond 1"/>
          <p:cNvSpPr/>
          <p:nvPr/>
        </p:nvSpPr>
        <p:spPr>
          <a:xfrm>
            <a:off x="1219200" y="5013782"/>
            <a:ext cx="5791200" cy="5539918"/>
          </a:xfrm>
          <a:prstGeom prst="diamond">
            <a:avLst/>
          </a:prstGeom>
          <a:blipFill dpi="0" rotWithShape="1">
            <a:blip r:embed="rId3">
              <a:extLst>
                <a:ext uri="{28A0092B-C50C-407E-A947-70E740481C1C}">
                  <a14:useLocalDpi xmlns:a14="http://schemas.microsoft.com/office/drawing/2010/main" val="0"/>
                </a:ext>
              </a:extLst>
            </a:blip>
            <a:srcRect/>
            <a:stretch>
              <a:fillRect/>
            </a:stretch>
          </a:blip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8161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00" fill="hold"/>
                                        <p:tgtEl>
                                          <p:spTgt spid="49"/>
                                        </p:tgtEl>
                                        <p:attrNameLst>
                                          <p:attrName>ppt_w</p:attrName>
                                        </p:attrNameLst>
                                      </p:cBhvr>
                                      <p:tavLst>
                                        <p:tav tm="0">
                                          <p:val>
                                            <p:fltVal val="0"/>
                                          </p:val>
                                        </p:tav>
                                        <p:tav tm="100000">
                                          <p:val>
                                            <p:strVal val="#ppt_w"/>
                                          </p:val>
                                        </p:tav>
                                      </p:tavLst>
                                    </p:anim>
                                    <p:anim calcmode="lin" valueType="num">
                                      <p:cBhvr>
                                        <p:cTn id="23" dur="500" fill="hold"/>
                                        <p:tgtEl>
                                          <p:spTgt spid="49"/>
                                        </p:tgtEl>
                                        <p:attrNameLst>
                                          <p:attrName>ppt_h</p:attrName>
                                        </p:attrNameLst>
                                      </p:cBhvr>
                                      <p:tavLst>
                                        <p:tav tm="0">
                                          <p:val>
                                            <p:fltVal val="0"/>
                                          </p:val>
                                        </p:tav>
                                        <p:tav tm="100000">
                                          <p:val>
                                            <p:strVal val="#ppt_h"/>
                                          </p:val>
                                        </p:tav>
                                      </p:tavLst>
                                    </p:anim>
                                    <p:animEffect transition="in" filter="fade">
                                      <p:cBhvr>
                                        <p:cTn id="24" dur="500"/>
                                        <p:tgtEl>
                                          <p:spTgt spid="4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p:cTn id="27" dur="500" fill="hold"/>
                                        <p:tgtEl>
                                          <p:spTgt spid="48"/>
                                        </p:tgtEl>
                                        <p:attrNameLst>
                                          <p:attrName>ppt_w</p:attrName>
                                        </p:attrNameLst>
                                      </p:cBhvr>
                                      <p:tavLst>
                                        <p:tav tm="0">
                                          <p:val>
                                            <p:fltVal val="0"/>
                                          </p:val>
                                        </p:tav>
                                        <p:tav tm="100000">
                                          <p:val>
                                            <p:strVal val="#ppt_w"/>
                                          </p:val>
                                        </p:tav>
                                      </p:tavLst>
                                    </p:anim>
                                    <p:anim calcmode="lin" valueType="num">
                                      <p:cBhvr>
                                        <p:cTn id="28" dur="500" fill="hold"/>
                                        <p:tgtEl>
                                          <p:spTgt spid="48"/>
                                        </p:tgtEl>
                                        <p:attrNameLst>
                                          <p:attrName>ppt_h</p:attrName>
                                        </p:attrNameLst>
                                      </p:cBhvr>
                                      <p:tavLst>
                                        <p:tav tm="0">
                                          <p:val>
                                            <p:fltVal val="0"/>
                                          </p:val>
                                        </p:tav>
                                        <p:tav tm="100000">
                                          <p:val>
                                            <p:strVal val="#ppt_h"/>
                                          </p:val>
                                        </p:tav>
                                      </p:tavLst>
                                    </p:anim>
                                    <p:animEffect transition="in" filter="fade">
                                      <p:cBhvr>
                                        <p:cTn id="29" dur="500"/>
                                        <p:tgtEl>
                                          <p:spTgt spid="48"/>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fade">
                                      <p:cBhvr>
                                        <p:cTn id="32" dur="750"/>
                                        <p:tgtEl>
                                          <p:spTgt spid="97"/>
                                        </p:tgtEl>
                                      </p:cBhvr>
                                    </p:animEffect>
                                    <p:anim calcmode="lin" valueType="num">
                                      <p:cBhvr>
                                        <p:cTn id="33" dur="750" fill="hold"/>
                                        <p:tgtEl>
                                          <p:spTgt spid="97"/>
                                        </p:tgtEl>
                                        <p:attrNameLst>
                                          <p:attrName>ppt_x</p:attrName>
                                        </p:attrNameLst>
                                      </p:cBhvr>
                                      <p:tavLst>
                                        <p:tav tm="0">
                                          <p:val>
                                            <p:strVal val="#ppt_x"/>
                                          </p:val>
                                        </p:tav>
                                        <p:tav tm="100000">
                                          <p:val>
                                            <p:strVal val="#ppt_x"/>
                                          </p:val>
                                        </p:tav>
                                      </p:tavLst>
                                    </p:anim>
                                    <p:anim calcmode="lin" valueType="num">
                                      <p:cBhvr>
                                        <p:cTn id="34" dur="750" fill="hold"/>
                                        <p:tgtEl>
                                          <p:spTgt spid="97"/>
                                        </p:tgtEl>
                                        <p:attrNameLst>
                                          <p:attrName>ppt_y</p:attrName>
                                        </p:attrNameLst>
                                      </p:cBhvr>
                                      <p:tavLst>
                                        <p:tav tm="0">
                                          <p:val>
                                            <p:strVal val="#ppt_y+.1"/>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95"/>
                                        </p:tgtEl>
                                        <p:attrNameLst>
                                          <p:attrName>style.visibility</p:attrName>
                                        </p:attrNameLst>
                                      </p:cBhvr>
                                      <p:to>
                                        <p:strVal val="visible"/>
                                      </p:to>
                                    </p:set>
                                    <p:anim calcmode="lin" valueType="num">
                                      <p:cBhvr additive="base">
                                        <p:cTn id="37" dur="1000" fill="hold"/>
                                        <p:tgtEl>
                                          <p:spTgt spid="95"/>
                                        </p:tgtEl>
                                        <p:attrNameLst>
                                          <p:attrName>ppt_x</p:attrName>
                                        </p:attrNameLst>
                                      </p:cBhvr>
                                      <p:tavLst>
                                        <p:tav tm="0">
                                          <p:val>
                                            <p:strVal val="0-#ppt_w/2"/>
                                          </p:val>
                                        </p:tav>
                                        <p:tav tm="100000">
                                          <p:val>
                                            <p:strVal val="#ppt_x"/>
                                          </p:val>
                                        </p:tav>
                                      </p:tavLst>
                                    </p:anim>
                                    <p:anim calcmode="lin" valueType="num">
                                      <p:cBhvr additive="base">
                                        <p:cTn id="38" dur="1000" fill="hold"/>
                                        <p:tgtEl>
                                          <p:spTgt spid="95"/>
                                        </p:tgtEl>
                                        <p:attrNameLst>
                                          <p:attrName>ppt_y</p:attrName>
                                        </p:attrNameLst>
                                      </p:cBhvr>
                                      <p:tavLst>
                                        <p:tav tm="0">
                                          <p:val>
                                            <p:strVal val="#ppt_y"/>
                                          </p:val>
                                        </p:tav>
                                        <p:tav tm="100000">
                                          <p:val>
                                            <p:strVal val="#ppt_y"/>
                                          </p:val>
                                        </p:tav>
                                      </p:tavLst>
                                    </p:anim>
                                  </p:childTnLst>
                                </p:cTn>
                              </p:par>
                              <p:par>
                                <p:cTn id="39" presetID="53" presetClass="entr" presetSubtype="16"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2" presetClass="entr" presetSubtype="4"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5" grpId="0"/>
      <p:bldP spid="38" grpId="0" animBg="1"/>
      <p:bldP spid="39" grpId="0" animBg="1"/>
      <p:bldP spid="42" grpId="0" animBg="1"/>
      <p:bldP spid="48" grpId="0" animBg="1"/>
      <p:bldP spid="49" grpId="0" animBg="1"/>
      <p:bldP spid="13"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114300"/>
            <a:ext cx="17830800" cy="9982200"/>
            <a:chOff x="0" y="0"/>
            <a:chExt cx="4466013" cy="2490019"/>
          </a:xfrm>
        </p:grpSpPr>
        <p:sp>
          <p:nvSpPr>
            <p:cNvPr id="3" name="Freeform 3"/>
            <p:cNvSpPr/>
            <p:nvPr/>
          </p:nvSpPr>
          <p:spPr>
            <a:xfrm>
              <a:off x="0" y="0"/>
              <a:ext cx="4466013" cy="2490019"/>
            </a:xfrm>
            <a:custGeom>
              <a:avLst/>
              <a:gdLst/>
              <a:ahLst/>
              <a:cxnLst/>
              <a:rect l="l" t="t" r="r" b="b"/>
              <a:pathLst>
                <a:path w="4466013" h="2490019">
                  <a:moveTo>
                    <a:pt x="23285" y="0"/>
                  </a:moveTo>
                  <a:lnTo>
                    <a:pt x="4442728" y="0"/>
                  </a:lnTo>
                  <a:cubicBezTo>
                    <a:pt x="4455588" y="0"/>
                    <a:pt x="4466013" y="10425"/>
                    <a:pt x="4466013" y="23285"/>
                  </a:cubicBezTo>
                  <a:lnTo>
                    <a:pt x="4466013" y="2466734"/>
                  </a:lnTo>
                  <a:cubicBezTo>
                    <a:pt x="4466013" y="2479594"/>
                    <a:pt x="4455588" y="2490019"/>
                    <a:pt x="4442728" y="2490019"/>
                  </a:cubicBezTo>
                  <a:lnTo>
                    <a:pt x="23285" y="2490019"/>
                  </a:lnTo>
                  <a:cubicBezTo>
                    <a:pt x="10425" y="2490019"/>
                    <a:pt x="0" y="2479594"/>
                    <a:pt x="0" y="2466734"/>
                  </a:cubicBezTo>
                  <a:lnTo>
                    <a:pt x="0" y="23285"/>
                  </a:lnTo>
                  <a:cubicBezTo>
                    <a:pt x="0" y="10425"/>
                    <a:pt x="10425" y="0"/>
                    <a:pt x="23285" y="0"/>
                  </a:cubicBezTo>
                  <a:close/>
                </a:path>
              </a:pathLst>
            </a:custGeom>
            <a:solidFill>
              <a:srgbClr val="FFCCCC"/>
            </a:solidFill>
          </p:spPr>
        </p:sp>
        <p:sp>
          <p:nvSpPr>
            <p:cNvPr id="4" name="TextBox 4"/>
            <p:cNvSpPr txBox="1"/>
            <p:nvPr/>
          </p:nvSpPr>
          <p:spPr>
            <a:xfrm>
              <a:off x="0" y="-38100"/>
              <a:ext cx="4466013" cy="2528119"/>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553294" y="60387"/>
            <a:ext cx="17221199" cy="9769412"/>
            <a:chOff x="0" y="-38100"/>
            <a:chExt cx="4274726" cy="2340368"/>
          </a:xfrm>
        </p:grpSpPr>
        <p:sp>
          <p:nvSpPr>
            <p:cNvPr id="6" name="Freeform 6"/>
            <p:cNvSpPr/>
            <p:nvPr/>
          </p:nvSpPr>
          <p:spPr>
            <a:xfrm>
              <a:off x="0" y="38706"/>
              <a:ext cx="4274726" cy="2263562"/>
            </a:xfrm>
            <a:custGeom>
              <a:avLst/>
              <a:gdLst/>
              <a:ahLst/>
              <a:cxnLst/>
              <a:rect l="l" t="t" r="r" b="b"/>
              <a:pathLst>
                <a:path w="4274726" h="2300071">
                  <a:moveTo>
                    <a:pt x="24327" y="0"/>
                  </a:moveTo>
                  <a:lnTo>
                    <a:pt x="4250399" y="0"/>
                  </a:lnTo>
                  <a:cubicBezTo>
                    <a:pt x="4263834" y="0"/>
                    <a:pt x="4274726" y="10891"/>
                    <a:pt x="4274726" y="24327"/>
                  </a:cubicBezTo>
                  <a:lnTo>
                    <a:pt x="4274726" y="2275744"/>
                  </a:lnTo>
                  <a:cubicBezTo>
                    <a:pt x="4274726" y="2289180"/>
                    <a:pt x="4263834" y="2300071"/>
                    <a:pt x="4250399" y="2300071"/>
                  </a:cubicBezTo>
                  <a:lnTo>
                    <a:pt x="24327" y="2300071"/>
                  </a:lnTo>
                  <a:cubicBezTo>
                    <a:pt x="17875" y="2300071"/>
                    <a:pt x="11687" y="2297508"/>
                    <a:pt x="7125" y="2292946"/>
                  </a:cubicBezTo>
                  <a:cubicBezTo>
                    <a:pt x="2563" y="2288384"/>
                    <a:pt x="0" y="2282196"/>
                    <a:pt x="0" y="2275744"/>
                  </a:cubicBezTo>
                  <a:lnTo>
                    <a:pt x="0" y="24327"/>
                  </a:lnTo>
                  <a:cubicBezTo>
                    <a:pt x="0" y="10891"/>
                    <a:pt x="10891" y="0"/>
                    <a:pt x="24327" y="0"/>
                  </a:cubicBezTo>
                  <a:close/>
                </a:path>
              </a:pathLst>
            </a:custGeom>
            <a:solidFill>
              <a:srgbClr val="FFFFFF"/>
            </a:solidFill>
          </p:spPr>
        </p:sp>
        <p:sp>
          <p:nvSpPr>
            <p:cNvPr id="7" name="TextBox 7"/>
            <p:cNvSpPr txBox="1"/>
            <p:nvPr/>
          </p:nvSpPr>
          <p:spPr>
            <a:xfrm>
              <a:off x="0" y="-38100"/>
              <a:ext cx="4274726" cy="2338171"/>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27482" y="1038040"/>
            <a:ext cx="1199141" cy="8399670"/>
            <a:chOff x="0" y="0"/>
            <a:chExt cx="1598855" cy="11199560"/>
          </a:xfrm>
        </p:grpSpPr>
        <p:grpSp>
          <p:nvGrpSpPr>
            <p:cNvPr id="9" name="Group 9"/>
            <p:cNvGrpSpPr/>
            <p:nvPr/>
          </p:nvGrpSpPr>
          <p:grpSpPr>
            <a:xfrm>
              <a:off x="0" y="1175906"/>
              <a:ext cx="1598855" cy="616408"/>
              <a:chOff x="0" y="0"/>
              <a:chExt cx="219768" cy="84727"/>
            </a:xfrm>
          </p:grpSpPr>
          <p:sp>
            <p:nvSpPr>
              <p:cNvPr id="10" name="Freeform 10"/>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11" name="TextBox 11"/>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2" name="Group 12"/>
            <p:cNvGrpSpPr/>
            <p:nvPr/>
          </p:nvGrpSpPr>
          <p:grpSpPr>
            <a:xfrm>
              <a:off x="0" y="2351812"/>
              <a:ext cx="1598855" cy="616408"/>
              <a:chOff x="0" y="0"/>
              <a:chExt cx="219768" cy="84727"/>
            </a:xfrm>
          </p:grpSpPr>
          <p:sp>
            <p:nvSpPr>
              <p:cNvPr id="13" name="Freeform 13"/>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14" name="TextBox 14"/>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5" name="Group 15"/>
            <p:cNvGrpSpPr/>
            <p:nvPr/>
          </p:nvGrpSpPr>
          <p:grpSpPr>
            <a:xfrm>
              <a:off x="0" y="3527717"/>
              <a:ext cx="1598855" cy="616408"/>
              <a:chOff x="0" y="0"/>
              <a:chExt cx="219768" cy="84727"/>
            </a:xfrm>
          </p:grpSpPr>
          <p:sp>
            <p:nvSpPr>
              <p:cNvPr id="16" name="Freeform 16"/>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17" name="TextBox 17"/>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8" name="Group 18"/>
            <p:cNvGrpSpPr/>
            <p:nvPr/>
          </p:nvGrpSpPr>
          <p:grpSpPr>
            <a:xfrm>
              <a:off x="0" y="4703623"/>
              <a:ext cx="1598855" cy="616408"/>
              <a:chOff x="0" y="0"/>
              <a:chExt cx="219768" cy="84727"/>
            </a:xfrm>
          </p:grpSpPr>
          <p:sp>
            <p:nvSpPr>
              <p:cNvPr id="19" name="Freeform 19"/>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0" name="TextBox 20"/>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1" name="Group 21"/>
            <p:cNvGrpSpPr/>
            <p:nvPr/>
          </p:nvGrpSpPr>
          <p:grpSpPr>
            <a:xfrm>
              <a:off x="0" y="5879529"/>
              <a:ext cx="1598855" cy="616408"/>
              <a:chOff x="0" y="0"/>
              <a:chExt cx="219768" cy="84727"/>
            </a:xfrm>
          </p:grpSpPr>
          <p:sp>
            <p:nvSpPr>
              <p:cNvPr id="22" name="Freeform 22"/>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3" name="TextBox 23"/>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4" name="Group 24"/>
            <p:cNvGrpSpPr/>
            <p:nvPr/>
          </p:nvGrpSpPr>
          <p:grpSpPr>
            <a:xfrm>
              <a:off x="0" y="7055435"/>
              <a:ext cx="1598855" cy="616408"/>
              <a:chOff x="0" y="0"/>
              <a:chExt cx="219768" cy="84727"/>
            </a:xfrm>
          </p:grpSpPr>
          <p:sp>
            <p:nvSpPr>
              <p:cNvPr id="25" name="Freeform 25"/>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6" name="TextBox 26"/>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7" name="Group 27"/>
            <p:cNvGrpSpPr/>
            <p:nvPr/>
          </p:nvGrpSpPr>
          <p:grpSpPr>
            <a:xfrm>
              <a:off x="0" y="8231340"/>
              <a:ext cx="1598855" cy="616408"/>
              <a:chOff x="0" y="0"/>
              <a:chExt cx="219768" cy="84727"/>
            </a:xfrm>
          </p:grpSpPr>
          <p:sp>
            <p:nvSpPr>
              <p:cNvPr id="28" name="Freeform 28"/>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9" name="TextBox 29"/>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0" name="Group 30"/>
            <p:cNvGrpSpPr/>
            <p:nvPr/>
          </p:nvGrpSpPr>
          <p:grpSpPr>
            <a:xfrm>
              <a:off x="0" y="9407246"/>
              <a:ext cx="1598855" cy="616408"/>
              <a:chOff x="0" y="0"/>
              <a:chExt cx="219768" cy="84727"/>
            </a:xfrm>
          </p:grpSpPr>
          <p:sp>
            <p:nvSpPr>
              <p:cNvPr id="31" name="Freeform 31"/>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32" name="TextBox 32"/>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3" name="Group 33"/>
            <p:cNvGrpSpPr/>
            <p:nvPr/>
          </p:nvGrpSpPr>
          <p:grpSpPr>
            <a:xfrm>
              <a:off x="0" y="10583152"/>
              <a:ext cx="1598855" cy="616408"/>
              <a:chOff x="0" y="0"/>
              <a:chExt cx="219768" cy="84727"/>
            </a:xfrm>
          </p:grpSpPr>
          <p:sp>
            <p:nvSpPr>
              <p:cNvPr id="34" name="Freeform 34"/>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35" name="TextBox 35"/>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6" name="Group 36"/>
            <p:cNvGrpSpPr/>
            <p:nvPr/>
          </p:nvGrpSpPr>
          <p:grpSpPr>
            <a:xfrm>
              <a:off x="0" y="0"/>
              <a:ext cx="1598855" cy="616408"/>
              <a:chOff x="0" y="0"/>
              <a:chExt cx="219768" cy="84727"/>
            </a:xfrm>
          </p:grpSpPr>
          <p:sp>
            <p:nvSpPr>
              <p:cNvPr id="37" name="Freeform 37"/>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38" name="TextBox 38"/>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39" name="Freeform 39"/>
          <p:cNvSpPr/>
          <p:nvPr/>
        </p:nvSpPr>
        <p:spPr>
          <a:xfrm rot="1188461">
            <a:off x="15678473" y="8607183"/>
            <a:ext cx="1133526" cy="1083935"/>
          </a:xfrm>
          <a:custGeom>
            <a:avLst/>
            <a:gdLst/>
            <a:ahLst/>
            <a:cxnLst/>
            <a:rect l="l" t="t" r="r" b="b"/>
            <a:pathLst>
              <a:path w="1133526" h="1083935">
                <a:moveTo>
                  <a:pt x="0" y="0"/>
                </a:moveTo>
                <a:lnTo>
                  <a:pt x="1133526" y="0"/>
                </a:lnTo>
                <a:lnTo>
                  <a:pt x="1133526" y="1083935"/>
                </a:lnTo>
                <a:lnTo>
                  <a:pt x="0" y="1083935"/>
                </a:lnTo>
                <a:lnTo>
                  <a:pt x="0" y="0"/>
                </a:lnTo>
                <a:close/>
              </a:path>
            </a:pathLst>
          </a:custGeom>
          <a:blipFill>
            <a:blip r:embed="rId2"/>
            <a:stretch>
              <a:fillRect/>
            </a:stretch>
          </a:blipFill>
        </p:spPr>
      </p:sp>
      <p:sp>
        <p:nvSpPr>
          <p:cNvPr id="45" name="TextBox 71"/>
          <p:cNvSpPr txBox="1"/>
          <p:nvPr/>
        </p:nvSpPr>
        <p:spPr>
          <a:xfrm>
            <a:off x="1737360" y="411480"/>
            <a:ext cx="15255240" cy="992505"/>
          </a:xfrm>
          <a:prstGeom prst="rect">
            <a:avLst/>
          </a:prstGeom>
        </p:spPr>
        <p:txBody>
          <a:bodyPr wrap="square" lIns="0" tIns="0" rIns="0" bIns="0" rtlCol="0" anchor="t">
            <a:spAutoFit/>
          </a:bodyPr>
          <a:lstStyle/>
          <a:p>
            <a:pPr algn="ctr">
              <a:spcBef>
                <a:spcPct val="0"/>
              </a:spcBef>
            </a:pPr>
            <a:r>
              <a:rPr lang="en-US" sz="3200" b="1" dirty="0" err="1">
                <a:solidFill>
                  <a:srgbClr val="EF0B0B"/>
                </a:solidFill>
                <a:latin typeface="Times New Roman" panose="02020603050405020304" pitchFamily="18" charset="0"/>
                <a:ea typeface="Canva Sans Bold"/>
                <a:cs typeface="Times New Roman" panose="02020603050405020304" pitchFamily="18" charset="0"/>
                <a:sym typeface="Canva Sans Bold"/>
              </a:rPr>
              <a:t>Kế</a:t>
            </a:r>
            <a:r>
              <a:rPr lang="en-US" sz="3200" b="1" dirty="0">
                <a:solidFill>
                  <a:srgbClr val="EF0B0B"/>
                </a:solidFill>
                <a:latin typeface="Times New Roman" panose="02020603050405020304" pitchFamily="18" charset="0"/>
                <a:ea typeface="Canva Sans Bold"/>
                <a:cs typeface="Times New Roman" panose="02020603050405020304" pitchFamily="18" charset="0"/>
                <a:sym typeface="Canva Sans Bold"/>
              </a:rPr>
              <a:t> </a:t>
            </a:r>
            <a:r>
              <a:rPr lang="en-US" sz="3200" b="1" dirty="0" err="1">
                <a:solidFill>
                  <a:srgbClr val="EF0B0B"/>
                </a:solidFill>
                <a:latin typeface="Times New Roman" panose="02020603050405020304" pitchFamily="18" charset="0"/>
                <a:ea typeface="Canva Sans Bold"/>
                <a:cs typeface="Times New Roman" panose="02020603050405020304" pitchFamily="18" charset="0"/>
                <a:sym typeface="Canva Sans Bold"/>
              </a:rPr>
              <a:t>hoạch</a:t>
            </a:r>
            <a:r>
              <a:rPr lang="en-US" sz="3200" b="1" dirty="0">
                <a:solidFill>
                  <a:srgbClr val="EF0B0B"/>
                </a:solidFill>
                <a:latin typeface="Times New Roman" panose="02020603050405020304" pitchFamily="18" charset="0"/>
                <a:ea typeface="Canva Sans Bold"/>
                <a:cs typeface="Times New Roman" panose="02020603050405020304" pitchFamily="18" charset="0"/>
                <a:sym typeface="Canva Sans Bold"/>
              </a:rPr>
              <a:t> </a:t>
            </a:r>
            <a:r>
              <a:rPr lang="en-US" sz="3200" b="1" dirty="0" err="1">
                <a:solidFill>
                  <a:srgbClr val="EF0B0B"/>
                </a:solidFill>
                <a:latin typeface="Times New Roman" panose="02020603050405020304" pitchFamily="18" charset="0"/>
                <a:ea typeface="Canva Sans Bold"/>
                <a:cs typeface="Times New Roman" panose="02020603050405020304" pitchFamily="18" charset="0"/>
                <a:sym typeface="Canva Sans Bold"/>
              </a:rPr>
              <a:t>trải</a:t>
            </a:r>
            <a:r>
              <a:rPr lang="en-US" sz="3200" b="1" dirty="0">
                <a:solidFill>
                  <a:srgbClr val="EF0B0B"/>
                </a:solidFill>
                <a:latin typeface="Times New Roman" panose="02020603050405020304" pitchFamily="18" charset="0"/>
                <a:ea typeface="Canva Sans Bold"/>
                <a:cs typeface="Times New Roman" panose="02020603050405020304" pitchFamily="18" charset="0"/>
                <a:sym typeface="Canva Sans Bold"/>
              </a:rPr>
              <a:t> </a:t>
            </a:r>
            <a:r>
              <a:rPr lang="en-US" sz="3200" b="1" dirty="0" err="1">
                <a:solidFill>
                  <a:srgbClr val="EF0B0B"/>
                </a:solidFill>
                <a:latin typeface="Times New Roman" panose="02020603050405020304" pitchFamily="18" charset="0"/>
                <a:ea typeface="Canva Sans Bold"/>
                <a:cs typeface="Times New Roman" panose="02020603050405020304" pitchFamily="18" charset="0"/>
                <a:sym typeface="Canva Sans Bold"/>
              </a:rPr>
              <a:t>nghiệm</a:t>
            </a:r>
            <a:r>
              <a:rPr lang="en-US" sz="3200" b="1" dirty="0">
                <a:solidFill>
                  <a:srgbClr val="EF0B0B"/>
                </a:solidFill>
                <a:latin typeface="Times New Roman" panose="02020603050405020304" pitchFamily="18" charset="0"/>
                <a:ea typeface="Canva Sans Bold"/>
                <a:cs typeface="Times New Roman" panose="02020603050405020304" pitchFamily="18" charset="0"/>
                <a:sym typeface="Canva Sans Bold"/>
              </a:rPr>
              <a:t> </a:t>
            </a:r>
            <a:r>
              <a:rPr lang="en-US" sz="3200" b="1" dirty="0" err="1">
                <a:solidFill>
                  <a:srgbClr val="EF0B0B"/>
                </a:solidFill>
                <a:latin typeface="Times New Roman" panose="02020603050405020304" pitchFamily="18" charset="0"/>
                <a:ea typeface="Canva Sans Bold"/>
                <a:cs typeface="Times New Roman" panose="02020603050405020304" pitchFamily="18" charset="0"/>
                <a:sym typeface="Canva Sans Bold"/>
              </a:rPr>
              <a:t>và</a:t>
            </a:r>
            <a:r>
              <a:rPr lang="en-US" sz="3200" b="1" dirty="0">
                <a:solidFill>
                  <a:srgbClr val="EF0B0B"/>
                </a:solidFill>
                <a:latin typeface="Times New Roman" panose="02020603050405020304" pitchFamily="18" charset="0"/>
                <a:ea typeface="Canva Sans Bold"/>
                <a:cs typeface="Times New Roman" panose="02020603050405020304" pitchFamily="18" charset="0"/>
                <a:sym typeface="Canva Sans Bold"/>
              </a:rPr>
              <a:t> </a:t>
            </a:r>
            <a:r>
              <a:rPr lang="en-US" sz="3200" b="1" dirty="0" err="1">
                <a:solidFill>
                  <a:srgbClr val="EF0B0B"/>
                </a:solidFill>
                <a:latin typeface="Times New Roman" panose="02020603050405020304" pitchFamily="18" charset="0"/>
                <a:ea typeface="Canva Sans Bold"/>
                <a:cs typeface="Times New Roman" panose="02020603050405020304" pitchFamily="18" charset="0"/>
                <a:sym typeface="Canva Sans Bold"/>
              </a:rPr>
              <a:t>hoạt</a:t>
            </a:r>
            <a:r>
              <a:rPr lang="en-US" sz="3200" b="1" dirty="0">
                <a:solidFill>
                  <a:srgbClr val="EF0B0B"/>
                </a:solidFill>
                <a:latin typeface="Times New Roman" panose="02020603050405020304" pitchFamily="18" charset="0"/>
                <a:ea typeface="Canva Sans Bold"/>
                <a:cs typeface="Times New Roman" panose="02020603050405020304" pitchFamily="18" charset="0"/>
                <a:sym typeface="Canva Sans Bold"/>
              </a:rPr>
              <a:t> </a:t>
            </a:r>
            <a:r>
              <a:rPr lang="en-US" sz="3200" b="1" dirty="0" err="1">
                <a:solidFill>
                  <a:srgbClr val="EF0B0B"/>
                </a:solidFill>
                <a:latin typeface="Times New Roman" panose="02020603050405020304" pitchFamily="18" charset="0"/>
                <a:ea typeface="Canva Sans Bold"/>
                <a:cs typeface="Times New Roman" panose="02020603050405020304" pitchFamily="18" charset="0"/>
                <a:sym typeface="Canva Sans Bold"/>
              </a:rPr>
              <a:t>động</a:t>
            </a:r>
            <a:r>
              <a:rPr lang="en-US" sz="3200" b="1" dirty="0">
                <a:solidFill>
                  <a:srgbClr val="EF0B0B"/>
                </a:solidFill>
                <a:latin typeface="Times New Roman" panose="02020603050405020304" pitchFamily="18" charset="0"/>
                <a:ea typeface="Canva Sans Bold"/>
                <a:cs typeface="Times New Roman" panose="02020603050405020304" pitchFamily="18" charset="0"/>
                <a:sym typeface="Canva Sans Bold"/>
              </a:rPr>
              <a:t> </a:t>
            </a:r>
            <a:r>
              <a:rPr lang="en-US" sz="3200" b="1" dirty="0" err="1">
                <a:solidFill>
                  <a:srgbClr val="EF0B0B"/>
                </a:solidFill>
                <a:latin typeface="Times New Roman" panose="02020603050405020304" pitchFamily="18" charset="0"/>
                <a:ea typeface="Canva Sans Bold"/>
                <a:cs typeface="Times New Roman" panose="02020603050405020304" pitchFamily="18" charset="0"/>
                <a:sym typeface="Canva Sans Bold"/>
              </a:rPr>
              <a:t>ngoại</a:t>
            </a:r>
            <a:r>
              <a:rPr lang="en-US" sz="3200" b="1" dirty="0">
                <a:solidFill>
                  <a:srgbClr val="EF0B0B"/>
                </a:solidFill>
                <a:latin typeface="Times New Roman" panose="02020603050405020304" pitchFamily="18" charset="0"/>
                <a:ea typeface="Canva Sans Bold"/>
                <a:cs typeface="Times New Roman" panose="02020603050405020304" pitchFamily="18" charset="0"/>
                <a:sym typeface="Canva Sans Bold"/>
              </a:rPr>
              <a:t> </a:t>
            </a:r>
            <a:r>
              <a:rPr lang="en-US" sz="3200" b="1" dirty="0" err="1">
                <a:solidFill>
                  <a:srgbClr val="EF0B0B"/>
                </a:solidFill>
                <a:latin typeface="Times New Roman" panose="02020603050405020304" pitchFamily="18" charset="0"/>
                <a:ea typeface="Canva Sans Bold"/>
                <a:cs typeface="Times New Roman" panose="02020603050405020304" pitchFamily="18" charset="0"/>
                <a:sym typeface="Canva Sans Bold"/>
              </a:rPr>
              <a:t>khoá</a:t>
            </a:r>
            <a:r>
              <a:rPr lang="en-US" sz="3200" b="1" dirty="0">
                <a:solidFill>
                  <a:srgbClr val="EF0B0B"/>
                </a:solidFill>
                <a:latin typeface="Times New Roman" panose="02020603050405020304" pitchFamily="18" charset="0"/>
                <a:ea typeface="Canva Sans Bold"/>
                <a:cs typeface="Times New Roman" panose="02020603050405020304" pitchFamily="18" charset="0"/>
                <a:sym typeface="Canva Sans Bold"/>
              </a:rPr>
              <a:t> </a:t>
            </a:r>
            <a:r>
              <a:rPr lang="en-US" sz="3200" b="1" dirty="0" err="1">
                <a:solidFill>
                  <a:srgbClr val="EF0B0B"/>
                </a:solidFill>
                <a:latin typeface="Times New Roman" panose="02020603050405020304" pitchFamily="18" charset="0"/>
                <a:ea typeface="Canva Sans Bold"/>
                <a:cs typeface="Times New Roman" panose="02020603050405020304" pitchFamily="18" charset="0"/>
                <a:sym typeface="Canva Sans Bold"/>
              </a:rPr>
              <a:t>năm</a:t>
            </a:r>
            <a:r>
              <a:rPr lang="en-US" sz="3200" b="1" dirty="0">
                <a:solidFill>
                  <a:srgbClr val="EF0B0B"/>
                </a:solidFill>
                <a:latin typeface="Times New Roman" panose="02020603050405020304" pitchFamily="18" charset="0"/>
                <a:ea typeface="Canva Sans Bold"/>
                <a:cs typeface="Times New Roman" panose="02020603050405020304" pitchFamily="18" charset="0"/>
                <a:sym typeface="Canva Sans Bold"/>
              </a:rPr>
              <a:t> </a:t>
            </a:r>
            <a:r>
              <a:rPr lang="en-US" sz="3200" b="1" dirty="0" err="1">
                <a:solidFill>
                  <a:srgbClr val="EF0B0B"/>
                </a:solidFill>
                <a:latin typeface="Times New Roman" panose="02020603050405020304" pitchFamily="18" charset="0"/>
                <a:ea typeface="Canva Sans Bold"/>
                <a:cs typeface="Times New Roman" panose="02020603050405020304" pitchFamily="18" charset="0"/>
                <a:sym typeface="Canva Sans Bold"/>
              </a:rPr>
              <a:t>học</a:t>
            </a:r>
            <a:r>
              <a:rPr lang="en-US" sz="3200" b="1" dirty="0">
                <a:solidFill>
                  <a:srgbClr val="EF0B0B"/>
                </a:solidFill>
                <a:latin typeface="Times New Roman" panose="02020603050405020304" pitchFamily="18" charset="0"/>
                <a:ea typeface="Canva Sans Bold"/>
                <a:cs typeface="Times New Roman" panose="02020603050405020304" pitchFamily="18" charset="0"/>
                <a:sym typeface="Canva Sans Bold"/>
              </a:rPr>
              <a:t> 2023-2024</a:t>
            </a:r>
          </a:p>
          <a:p>
            <a:pPr algn="ctr">
              <a:spcBef>
                <a:spcPct val="0"/>
              </a:spcBef>
            </a:pPr>
            <a:r>
              <a:rPr lang="en-US" sz="3200" b="1" dirty="0">
                <a:solidFill>
                  <a:srgbClr val="EF0B0B"/>
                </a:solidFill>
                <a:latin typeface="Times New Roman" panose="02020603050405020304" pitchFamily="18" charset="0"/>
                <a:ea typeface="Canva Sans Bold"/>
                <a:cs typeface="Times New Roman" panose="02020603050405020304" pitchFamily="18" charset="0"/>
                <a:sym typeface="Canva Sans Bold"/>
              </a:rPr>
              <a:t> </a:t>
            </a:r>
            <a:r>
              <a:rPr lang="en-US" sz="3200" b="1" dirty="0" err="1">
                <a:solidFill>
                  <a:srgbClr val="EF0B0B"/>
                </a:solidFill>
                <a:latin typeface="Times New Roman" panose="02020603050405020304" pitchFamily="18" charset="0"/>
                <a:ea typeface="Canva Sans Bold"/>
                <a:cs typeface="Times New Roman" panose="02020603050405020304" pitchFamily="18" charset="0"/>
                <a:sym typeface="Canva Sans Bold"/>
              </a:rPr>
              <a:t>trường</a:t>
            </a:r>
            <a:r>
              <a:rPr lang="en-US" sz="3200" b="1" dirty="0">
                <a:solidFill>
                  <a:srgbClr val="EF0B0B"/>
                </a:solidFill>
                <a:latin typeface="Times New Roman" panose="02020603050405020304" pitchFamily="18" charset="0"/>
                <a:ea typeface="Canva Sans Bold"/>
                <a:cs typeface="Times New Roman" panose="02020603050405020304" pitchFamily="18" charset="0"/>
                <a:sym typeface="Canva Sans Bold"/>
              </a:rPr>
              <a:t> </a:t>
            </a:r>
            <a:r>
              <a:rPr lang="en-US" sz="3200" b="1" dirty="0" err="1" smtClean="0">
                <a:solidFill>
                  <a:srgbClr val="EF0B0B"/>
                </a:solidFill>
                <a:latin typeface="Times New Roman" panose="02020603050405020304" pitchFamily="18" charset="0"/>
                <a:ea typeface="Canva Sans Bold"/>
                <a:cs typeface="Times New Roman" panose="02020603050405020304" pitchFamily="18" charset="0"/>
                <a:sym typeface="Canva Sans Bold"/>
              </a:rPr>
              <a:t>mầm</a:t>
            </a:r>
            <a:r>
              <a:rPr lang="en-US" sz="3200" b="1" dirty="0" smtClean="0">
                <a:solidFill>
                  <a:srgbClr val="EF0B0B"/>
                </a:solidFill>
                <a:latin typeface="Times New Roman" panose="02020603050405020304" pitchFamily="18" charset="0"/>
                <a:ea typeface="Canva Sans Bold"/>
                <a:cs typeface="Times New Roman" panose="02020603050405020304" pitchFamily="18" charset="0"/>
                <a:sym typeface="Canva Sans Bold"/>
              </a:rPr>
              <a:t> non </a:t>
            </a:r>
            <a:r>
              <a:rPr lang="en-US" sz="3200" b="1" dirty="0">
                <a:solidFill>
                  <a:srgbClr val="EF0B0B"/>
                </a:solidFill>
                <a:latin typeface="Times New Roman" panose="02020603050405020304" pitchFamily="18" charset="0"/>
                <a:ea typeface="Canva Sans Bold"/>
                <a:cs typeface="Times New Roman" panose="02020603050405020304" pitchFamily="18" charset="0"/>
                <a:sym typeface="Canva Sans Bold"/>
              </a:rPr>
              <a:t>Nam </a:t>
            </a:r>
            <a:r>
              <a:rPr lang="en-US" sz="3200" b="1" dirty="0" err="1">
                <a:solidFill>
                  <a:srgbClr val="EF0B0B"/>
                </a:solidFill>
                <a:latin typeface="Times New Roman" panose="02020603050405020304" pitchFamily="18" charset="0"/>
                <a:ea typeface="Canva Sans Bold"/>
                <a:cs typeface="Times New Roman" panose="02020603050405020304" pitchFamily="18" charset="0"/>
                <a:sym typeface="Canva Sans Bold"/>
              </a:rPr>
              <a:t>Phong</a:t>
            </a:r>
            <a:endParaRPr lang="en-US" sz="3200" b="1" dirty="0">
              <a:solidFill>
                <a:srgbClr val="EF0B0B"/>
              </a:solidFill>
              <a:latin typeface="Times New Roman" panose="02020603050405020304" pitchFamily="18" charset="0"/>
              <a:ea typeface="Canva Sans Bold"/>
              <a:cs typeface="Times New Roman" panose="02020603050405020304" pitchFamily="18" charset="0"/>
              <a:sym typeface="Canva Sans Bold"/>
            </a:endParaRPr>
          </a:p>
        </p:txBody>
      </p:sp>
      <p:sp>
        <p:nvSpPr>
          <p:cNvPr id="42" name="Rounded Rectangle 41"/>
          <p:cNvSpPr/>
          <p:nvPr/>
        </p:nvSpPr>
        <p:spPr>
          <a:xfrm>
            <a:off x="3733800" y="1670684"/>
            <a:ext cx="10896599" cy="7999950"/>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112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114300"/>
            <a:ext cx="17830800" cy="9982200"/>
            <a:chOff x="0" y="0"/>
            <a:chExt cx="4466013" cy="2490019"/>
          </a:xfrm>
        </p:grpSpPr>
        <p:sp>
          <p:nvSpPr>
            <p:cNvPr id="3" name="Freeform 3"/>
            <p:cNvSpPr/>
            <p:nvPr/>
          </p:nvSpPr>
          <p:spPr>
            <a:xfrm>
              <a:off x="0" y="0"/>
              <a:ext cx="4466013" cy="2490019"/>
            </a:xfrm>
            <a:custGeom>
              <a:avLst/>
              <a:gdLst/>
              <a:ahLst/>
              <a:cxnLst/>
              <a:rect l="l" t="t" r="r" b="b"/>
              <a:pathLst>
                <a:path w="4466013" h="2490019">
                  <a:moveTo>
                    <a:pt x="23285" y="0"/>
                  </a:moveTo>
                  <a:lnTo>
                    <a:pt x="4442728" y="0"/>
                  </a:lnTo>
                  <a:cubicBezTo>
                    <a:pt x="4455588" y="0"/>
                    <a:pt x="4466013" y="10425"/>
                    <a:pt x="4466013" y="23285"/>
                  </a:cubicBezTo>
                  <a:lnTo>
                    <a:pt x="4466013" y="2466734"/>
                  </a:lnTo>
                  <a:cubicBezTo>
                    <a:pt x="4466013" y="2479594"/>
                    <a:pt x="4455588" y="2490019"/>
                    <a:pt x="4442728" y="2490019"/>
                  </a:cubicBezTo>
                  <a:lnTo>
                    <a:pt x="23285" y="2490019"/>
                  </a:lnTo>
                  <a:cubicBezTo>
                    <a:pt x="10425" y="2490019"/>
                    <a:pt x="0" y="2479594"/>
                    <a:pt x="0" y="2466734"/>
                  </a:cubicBezTo>
                  <a:lnTo>
                    <a:pt x="0" y="23285"/>
                  </a:lnTo>
                  <a:cubicBezTo>
                    <a:pt x="0" y="10425"/>
                    <a:pt x="10425" y="0"/>
                    <a:pt x="23285" y="0"/>
                  </a:cubicBezTo>
                  <a:close/>
                </a:path>
              </a:pathLst>
            </a:custGeom>
            <a:solidFill>
              <a:srgbClr val="FFCCCC"/>
            </a:solidFill>
          </p:spPr>
        </p:sp>
        <p:sp>
          <p:nvSpPr>
            <p:cNvPr id="4" name="TextBox 4"/>
            <p:cNvSpPr txBox="1"/>
            <p:nvPr/>
          </p:nvSpPr>
          <p:spPr>
            <a:xfrm>
              <a:off x="0" y="-38100"/>
              <a:ext cx="4466013" cy="2528119"/>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535805" y="8487"/>
            <a:ext cx="17221199" cy="9769412"/>
            <a:chOff x="0" y="-38100"/>
            <a:chExt cx="4274726" cy="2340368"/>
          </a:xfrm>
        </p:grpSpPr>
        <p:sp>
          <p:nvSpPr>
            <p:cNvPr id="6" name="Freeform 6"/>
            <p:cNvSpPr/>
            <p:nvPr/>
          </p:nvSpPr>
          <p:spPr>
            <a:xfrm>
              <a:off x="0" y="38706"/>
              <a:ext cx="4274726" cy="2263562"/>
            </a:xfrm>
            <a:custGeom>
              <a:avLst/>
              <a:gdLst/>
              <a:ahLst/>
              <a:cxnLst/>
              <a:rect l="l" t="t" r="r" b="b"/>
              <a:pathLst>
                <a:path w="4274726" h="2300071">
                  <a:moveTo>
                    <a:pt x="24327" y="0"/>
                  </a:moveTo>
                  <a:lnTo>
                    <a:pt x="4250399" y="0"/>
                  </a:lnTo>
                  <a:cubicBezTo>
                    <a:pt x="4263834" y="0"/>
                    <a:pt x="4274726" y="10891"/>
                    <a:pt x="4274726" y="24327"/>
                  </a:cubicBezTo>
                  <a:lnTo>
                    <a:pt x="4274726" y="2275744"/>
                  </a:lnTo>
                  <a:cubicBezTo>
                    <a:pt x="4274726" y="2289180"/>
                    <a:pt x="4263834" y="2300071"/>
                    <a:pt x="4250399" y="2300071"/>
                  </a:cubicBezTo>
                  <a:lnTo>
                    <a:pt x="24327" y="2300071"/>
                  </a:lnTo>
                  <a:cubicBezTo>
                    <a:pt x="17875" y="2300071"/>
                    <a:pt x="11687" y="2297508"/>
                    <a:pt x="7125" y="2292946"/>
                  </a:cubicBezTo>
                  <a:cubicBezTo>
                    <a:pt x="2563" y="2288384"/>
                    <a:pt x="0" y="2282196"/>
                    <a:pt x="0" y="2275744"/>
                  </a:cubicBezTo>
                  <a:lnTo>
                    <a:pt x="0" y="24327"/>
                  </a:lnTo>
                  <a:cubicBezTo>
                    <a:pt x="0" y="10891"/>
                    <a:pt x="10891" y="0"/>
                    <a:pt x="24327" y="0"/>
                  </a:cubicBezTo>
                  <a:close/>
                </a:path>
              </a:pathLst>
            </a:custGeom>
            <a:solidFill>
              <a:srgbClr val="FFFFFF"/>
            </a:solidFill>
          </p:spPr>
        </p:sp>
        <p:sp>
          <p:nvSpPr>
            <p:cNvPr id="7" name="TextBox 7"/>
            <p:cNvSpPr txBox="1"/>
            <p:nvPr/>
          </p:nvSpPr>
          <p:spPr>
            <a:xfrm>
              <a:off x="0" y="-38100"/>
              <a:ext cx="4274726" cy="2338171"/>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27482" y="1038040"/>
            <a:ext cx="1199141" cy="8399670"/>
            <a:chOff x="0" y="0"/>
            <a:chExt cx="1598855" cy="11199560"/>
          </a:xfrm>
        </p:grpSpPr>
        <p:grpSp>
          <p:nvGrpSpPr>
            <p:cNvPr id="9" name="Group 9"/>
            <p:cNvGrpSpPr/>
            <p:nvPr/>
          </p:nvGrpSpPr>
          <p:grpSpPr>
            <a:xfrm>
              <a:off x="0" y="1175906"/>
              <a:ext cx="1598855" cy="616408"/>
              <a:chOff x="0" y="0"/>
              <a:chExt cx="219768" cy="84727"/>
            </a:xfrm>
          </p:grpSpPr>
          <p:sp>
            <p:nvSpPr>
              <p:cNvPr id="10" name="Freeform 10"/>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11" name="TextBox 11"/>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2" name="Group 12"/>
            <p:cNvGrpSpPr/>
            <p:nvPr/>
          </p:nvGrpSpPr>
          <p:grpSpPr>
            <a:xfrm>
              <a:off x="0" y="2351812"/>
              <a:ext cx="1598855" cy="616408"/>
              <a:chOff x="0" y="0"/>
              <a:chExt cx="219768" cy="84727"/>
            </a:xfrm>
          </p:grpSpPr>
          <p:sp>
            <p:nvSpPr>
              <p:cNvPr id="13" name="Freeform 13"/>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14" name="TextBox 14"/>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5" name="Group 15"/>
            <p:cNvGrpSpPr/>
            <p:nvPr/>
          </p:nvGrpSpPr>
          <p:grpSpPr>
            <a:xfrm>
              <a:off x="0" y="3527717"/>
              <a:ext cx="1598855" cy="616408"/>
              <a:chOff x="0" y="0"/>
              <a:chExt cx="219768" cy="84727"/>
            </a:xfrm>
          </p:grpSpPr>
          <p:sp>
            <p:nvSpPr>
              <p:cNvPr id="16" name="Freeform 16"/>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17" name="TextBox 17"/>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8" name="Group 18"/>
            <p:cNvGrpSpPr/>
            <p:nvPr/>
          </p:nvGrpSpPr>
          <p:grpSpPr>
            <a:xfrm>
              <a:off x="0" y="4703623"/>
              <a:ext cx="1598855" cy="616408"/>
              <a:chOff x="0" y="0"/>
              <a:chExt cx="219768" cy="84727"/>
            </a:xfrm>
          </p:grpSpPr>
          <p:sp>
            <p:nvSpPr>
              <p:cNvPr id="19" name="Freeform 19"/>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0" name="TextBox 20"/>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1" name="Group 21"/>
            <p:cNvGrpSpPr/>
            <p:nvPr/>
          </p:nvGrpSpPr>
          <p:grpSpPr>
            <a:xfrm>
              <a:off x="0" y="5879529"/>
              <a:ext cx="1598855" cy="616408"/>
              <a:chOff x="0" y="0"/>
              <a:chExt cx="219768" cy="84727"/>
            </a:xfrm>
          </p:grpSpPr>
          <p:sp>
            <p:nvSpPr>
              <p:cNvPr id="22" name="Freeform 22"/>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3" name="TextBox 23"/>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4" name="Group 24"/>
            <p:cNvGrpSpPr/>
            <p:nvPr/>
          </p:nvGrpSpPr>
          <p:grpSpPr>
            <a:xfrm>
              <a:off x="0" y="7055435"/>
              <a:ext cx="1598855" cy="616408"/>
              <a:chOff x="0" y="0"/>
              <a:chExt cx="219768" cy="84727"/>
            </a:xfrm>
          </p:grpSpPr>
          <p:sp>
            <p:nvSpPr>
              <p:cNvPr id="25" name="Freeform 25"/>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6" name="TextBox 26"/>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7" name="Group 27"/>
            <p:cNvGrpSpPr/>
            <p:nvPr/>
          </p:nvGrpSpPr>
          <p:grpSpPr>
            <a:xfrm>
              <a:off x="0" y="8231340"/>
              <a:ext cx="1598855" cy="616408"/>
              <a:chOff x="0" y="0"/>
              <a:chExt cx="219768" cy="84727"/>
            </a:xfrm>
          </p:grpSpPr>
          <p:sp>
            <p:nvSpPr>
              <p:cNvPr id="28" name="Freeform 28"/>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9" name="TextBox 29"/>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0" name="Group 30"/>
            <p:cNvGrpSpPr/>
            <p:nvPr/>
          </p:nvGrpSpPr>
          <p:grpSpPr>
            <a:xfrm>
              <a:off x="0" y="9407246"/>
              <a:ext cx="1598855" cy="616408"/>
              <a:chOff x="0" y="0"/>
              <a:chExt cx="219768" cy="84727"/>
            </a:xfrm>
          </p:grpSpPr>
          <p:sp>
            <p:nvSpPr>
              <p:cNvPr id="31" name="Freeform 31"/>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32" name="TextBox 32"/>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3" name="Group 33"/>
            <p:cNvGrpSpPr/>
            <p:nvPr/>
          </p:nvGrpSpPr>
          <p:grpSpPr>
            <a:xfrm>
              <a:off x="0" y="10583152"/>
              <a:ext cx="1598855" cy="616408"/>
              <a:chOff x="0" y="0"/>
              <a:chExt cx="219768" cy="84727"/>
            </a:xfrm>
          </p:grpSpPr>
          <p:sp>
            <p:nvSpPr>
              <p:cNvPr id="34" name="Freeform 34"/>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35" name="TextBox 35"/>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6" name="Group 36"/>
            <p:cNvGrpSpPr/>
            <p:nvPr/>
          </p:nvGrpSpPr>
          <p:grpSpPr>
            <a:xfrm>
              <a:off x="0" y="0"/>
              <a:ext cx="1598855" cy="616408"/>
              <a:chOff x="0" y="0"/>
              <a:chExt cx="219768" cy="84727"/>
            </a:xfrm>
          </p:grpSpPr>
          <p:sp>
            <p:nvSpPr>
              <p:cNvPr id="37" name="Freeform 37"/>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38" name="TextBox 38"/>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39" name="Freeform 39"/>
          <p:cNvSpPr/>
          <p:nvPr/>
        </p:nvSpPr>
        <p:spPr>
          <a:xfrm rot="1188461">
            <a:off x="16909102" y="8958387"/>
            <a:ext cx="1133526" cy="1083935"/>
          </a:xfrm>
          <a:custGeom>
            <a:avLst/>
            <a:gdLst/>
            <a:ahLst/>
            <a:cxnLst/>
            <a:rect l="l" t="t" r="r" b="b"/>
            <a:pathLst>
              <a:path w="1133526" h="1083935">
                <a:moveTo>
                  <a:pt x="0" y="0"/>
                </a:moveTo>
                <a:lnTo>
                  <a:pt x="1133526" y="0"/>
                </a:lnTo>
                <a:lnTo>
                  <a:pt x="1133526" y="1083935"/>
                </a:lnTo>
                <a:lnTo>
                  <a:pt x="0" y="1083935"/>
                </a:lnTo>
                <a:lnTo>
                  <a:pt x="0" y="0"/>
                </a:lnTo>
                <a:close/>
              </a:path>
            </a:pathLst>
          </a:custGeom>
          <a:blipFill>
            <a:blip r:embed="rId2"/>
            <a:stretch>
              <a:fillRect/>
            </a:stretch>
          </a:blipFill>
        </p:spPr>
      </p:sp>
      <p:sp>
        <p:nvSpPr>
          <p:cNvPr id="45" name="TextBox 71"/>
          <p:cNvSpPr txBox="1"/>
          <p:nvPr/>
        </p:nvSpPr>
        <p:spPr>
          <a:xfrm>
            <a:off x="1828800" y="419100"/>
            <a:ext cx="15163800" cy="553998"/>
          </a:xfrm>
          <a:prstGeom prst="rect">
            <a:avLst/>
          </a:prstGeom>
        </p:spPr>
        <p:txBody>
          <a:bodyPr wrap="square" lIns="0" tIns="0" rIns="0" bIns="0" rtlCol="0" anchor="t">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Kế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hoạch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hoạt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động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trải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nghiệm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2024-2025-lớp B2</a:t>
            </a:r>
          </a:p>
        </p:txBody>
      </p:sp>
      <p:sp>
        <p:nvSpPr>
          <p:cNvPr id="40" name="Rectangle 39"/>
          <p:cNvSpPr/>
          <p:nvPr/>
        </p:nvSpPr>
        <p:spPr>
          <a:xfrm>
            <a:off x="1427740" y="1187897"/>
            <a:ext cx="7792460" cy="845140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9807334" y="1145211"/>
            <a:ext cx="7794865" cy="8451403"/>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877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
          <p:cNvSpPr txBox="1"/>
          <p:nvPr/>
        </p:nvSpPr>
        <p:spPr>
          <a:xfrm>
            <a:off x="7060104" y="39137"/>
            <a:ext cx="2094222" cy="2089033"/>
          </a:xfrm>
          <a:prstGeom prst="rect">
            <a:avLst/>
          </a:prstGeom>
          <a:noFill/>
        </p:spPr>
        <p:txBody>
          <a:bodyPr wrap="square" lIns="102870" tIns="51435" rIns="102870" bIns="51435" rtlCol="0">
            <a:spAutoFit/>
          </a:bodyPr>
          <a:lstStyle>
            <a:defPPr>
              <a:defRPr lang="zh-CN"/>
            </a:defPPr>
            <a:lvl1pPr algn="r">
              <a:defRPr sz="8600">
                <a:ln w="28575">
                  <a:solidFill>
                    <a:schemeClr val="bg1"/>
                  </a:solidFill>
                </a:ln>
                <a:solidFill>
                  <a:srgbClr val="F19070"/>
                </a:solidFill>
                <a:effectLst>
                  <a:outerShdw blurRad="50800" dist="38100" dir="5400000" algn="t" rotWithShape="0">
                    <a:prstClr val="black">
                      <a:alpha val="40000"/>
                    </a:prstClr>
                  </a:outerShdw>
                </a:effectLst>
                <a:latin typeface="Impact" panose="020B0806030902050204" pitchFamily="34" charset="0"/>
                <a:ea typeface="Microsoft YaHei UI" panose="020B0503020204020204" pitchFamily="34" charset="-122"/>
                <a:cs typeface="Aharoni" panose="02010803020104030203" pitchFamily="2" charset="-79"/>
              </a:defRPr>
            </a:lvl1pPr>
          </a:lstStyle>
          <a:p>
            <a:r>
              <a:rPr lang="en-US" altLang="zh-CN" sz="12900" dirty="0">
                <a:solidFill>
                  <a:srgbClr val="F68735"/>
                </a:solidFill>
              </a:rPr>
              <a:t>03</a:t>
            </a:r>
            <a:endParaRPr lang="zh-CN" altLang="en-US" sz="12900" dirty="0">
              <a:solidFill>
                <a:srgbClr val="F68735"/>
              </a:solidFill>
            </a:endParaRPr>
          </a:p>
        </p:txBody>
      </p:sp>
      <p:sp>
        <p:nvSpPr>
          <p:cNvPr id="95" name="TextBox 10"/>
          <p:cNvSpPr txBox="1"/>
          <p:nvPr/>
        </p:nvSpPr>
        <p:spPr>
          <a:xfrm>
            <a:off x="2414359" y="2045449"/>
            <a:ext cx="11011169" cy="1678346"/>
          </a:xfrm>
          <a:prstGeom prst="rect">
            <a:avLst/>
          </a:prstGeom>
        </p:spPr>
        <p:txBody>
          <a:bodyPr wrap="square" lIns="77153" tIns="38577" rIns="77153" bIns="38577" anchor="ctr" anchorCtr="1">
            <a:spAutoFit/>
          </a:bodyPr>
          <a:lstStyle>
            <a:defPPr>
              <a:defRPr lang="zh-CN"/>
            </a:defPPr>
            <a:lvl1pPr algn="ctr">
              <a:lnSpc>
                <a:spcPct val="130000"/>
              </a:lnSpc>
              <a:defRPr sz="6600">
                <a:solidFill>
                  <a:srgbClr val="F19070"/>
                </a:solidFill>
                <a:latin typeface="时尚中黑简体" panose="01010104010101010101" pitchFamily="2" charset="-122"/>
                <a:ea typeface="时尚中黑简体" panose="01010104010101010101" pitchFamily="2" charset="-122"/>
              </a:defRPr>
            </a:lvl1pPr>
          </a:lstStyle>
          <a:p>
            <a:r>
              <a:rPr lang="en-US" altLang="zh-CN" sz="4800" b="1" dirty="0" smtClean="0">
                <a:solidFill>
                  <a:srgbClr val="2F9FBB"/>
                </a:solidFill>
                <a:latin typeface="Verdana" panose="020B0604030504040204" pitchFamily="34" charset="0"/>
                <a:ea typeface="Verdana" panose="020B0604030504040204" pitchFamily="34" charset="0"/>
                <a:cs typeface="Verdana" panose="020B0604030504040204" pitchFamily="34" charset="0"/>
              </a:rPr>
              <a:t>TỔ CHỨC </a:t>
            </a:r>
            <a:endParaRPr lang="en-US" altLang="zh-CN" sz="4800" b="1" dirty="0">
              <a:solidFill>
                <a:srgbClr val="2F9FBB"/>
              </a:solidFill>
              <a:latin typeface="Verdana" panose="020B0604030504040204" pitchFamily="34" charset="0"/>
              <a:ea typeface="Verdana" panose="020B0604030504040204" pitchFamily="34" charset="0"/>
              <a:cs typeface="Verdana" panose="020B0604030504040204" pitchFamily="34" charset="0"/>
            </a:endParaRPr>
          </a:p>
          <a:p>
            <a:r>
              <a:rPr lang="en-US" altLang="zh-CN" sz="3200" b="1" dirty="0">
                <a:solidFill>
                  <a:schemeClr val="accent2"/>
                </a:solidFill>
                <a:latin typeface="Verdana" panose="020B0604030504040204" pitchFamily="34" charset="0"/>
                <a:ea typeface="Verdana" panose="020B0604030504040204" pitchFamily="34" charset="0"/>
                <a:cs typeface="Verdana" panose="020B0604030504040204" pitchFamily="34" charset="0"/>
              </a:rPr>
              <a:t>CÁC </a:t>
            </a:r>
            <a:r>
              <a:rPr lang="en-US" altLang="zh-CN" sz="3200" b="1"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t>HOẠT ĐỘNG TRẢI NGHIỆM CHO TRẺ</a:t>
            </a:r>
            <a:endParaRPr lang="zh-CN" altLang="en-US" sz="3200" b="1" dirty="0">
              <a:solidFill>
                <a:srgbClr val="2F9FBB"/>
              </a:solidFill>
              <a:latin typeface="Verdana" panose="020B0604030504040204" pitchFamily="34" charset="0"/>
              <a:cs typeface="Verdana" panose="020B0604030504040204" pitchFamily="34" charset="0"/>
            </a:endParaRPr>
          </a:p>
        </p:txBody>
      </p:sp>
      <p:sp>
        <p:nvSpPr>
          <p:cNvPr id="38" name="Freeform 5">
            <a:extLst>
              <a:ext uri="{FF2B5EF4-FFF2-40B4-BE49-F238E27FC236}">
                <a16:creationId xmlns:a16="http://schemas.microsoft.com/office/drawing/2014/main" id="{4E322AB4-AA47-4E2D-83F0-5EA2A0F6618C}"/>
              </a:ext>
            </a:extLst>
          </p:cNvPr>
          <p:cNvSpPr>
            <a:spLocks/>
          </p:cNvSpPr>
          <p:nvPr/>
        </p:nvSpPr>
        <p:spPr bwMode="auto">
          <a:xfrm>
            <a:off x="2412330" y="4483529"/>
            <a:ext cx="3344232" cy="3348365"/>
          </a:xfrm>
          <a:custGeom>
            <a:avLst/>
            <a:gdLst>
              <a:gd name="T0" fmla="*/ 809 w 1619"/>
              <a:gd name="T1" fmla="*/ 1621 h 1621"/>
              <a:gd name="T2" fmla="*/ 0 w 1619"/>
              <a:gd name="T3" fmla="*/ 810 h 1621"/>
              <a:gd name="T4" fmla="*/ 809 w 1619"/>
              <a:gd name="T5" fmla="*/ 0 h 1621"/>
              <a:gd name="T6" fmla="*/ 1619 w 1619"/>
              <a:gd name="T7" fmla="*/ 810 h 1621"/>
              <a:gd name="T8" fmla="*/ 809 w 1619"/>
              <a:gd name="T9" fmla="*/ 1621 h 1621"/>
            </a:gdLst>
            <a:ahLst/>
            <a:cxnLst>
              <a:cxn ang="0">
                <a:pos x="T0" y="T1"/>
              </a:cxn>
              <a:cxn ang="0">
                <a:pos x="T2" y="T3"/>
              </a:cxn>
              <a:cxn ang="0">
                <a:pos x="T4" y="T5"/>
              </a:cxn>
              <a:cxn ang="0">
                <a:pos x="T6" y="T7"/>
              </a:cxn>
              <a:cxn ang="0">
                <a:pos x="T8" y="T9"/>
              </a:cxn>
            </a:cxnLst>
            <a:rect l="0" t="0" r="r" b="b"/>
            <a:pathLst>
              <a:path w="1619" h="1621">
                <a:moveTo>
                  <a:pt x="809" y="1621"/>
                </a:moveTo>
                <a:lnTo>
                  <a:pt x="0" y="810"/>
                </a:lnTo>
                <a:lnTo>
                  <a:pt x="809" y="0"/>
                </a:lnTo>
                <a:lnTo>
                  <a:pt x="1619" y="810"/>
                </a:lnTo>
                <a:lnTo>
                  <a:pt x="809" y="1621"/>
                </a:lnTo>
                <a:close/>
              </a:path>
            </a:pathLst>
          </a:custGeom>
          <a:solidFill>
            <a:srgbClr val="F68735"/>
          </a:solidFill>
          <a:ln>
            <a:noFill/>
          </a:ln>
        </p:spPr>
        <p:txBody>
          <a:bodyPr vert="horz" wrap="square" lIns="137160" tIns="68580" rIns="137160" bIns="68580" numCol="1" anchor="t" anchorCtr="0" compatLnSpc="1">
            <a:prstTxWarp prst="textNoShape">
              <a:avLst/>
            </a:prstTxWarp>
          </a:bodyPr>
          <a:lstStyle/>
          <a:p>
            <a:endParaRPr lang="zh-CN" altLang="en-US" sz="2700" dirty="0"/>
          </a:p>
        </p:txBody>
      </p:sp>
      <p:sp>
        <p:nvSpPr>
          <p:cNvPr id="39" name="Freeform 6">
            <a:extLst>
              <a:ext uri="{FF2B5EF4-FFF2-40B4-BE49-F238E27FC236}">
                <a16:creationId xmlns:a16="http://schemas.microsoft.com/office/drawing/2014/main" id="{AF615B23-FD1C-4236-9B95-907EC71F24E7}"/>
              </a:ext>
            </a:extLst>
          </p:cNvPr>
          <p:cNvSpPr>
            <a:spLocks/>
          </p:cNvSpPr>
          <p:nvPr/>
        </p:nvSpPr>
        <p:spPr bwMode="auto">
          <a:xfrm>
            <a:off x="2406503" y="7984709"/>
            <a:ext cx="3344232" cy="3346298"/>
          </a:xfrm>
          <a:custGeom>
            <a:avLst/>
            <a:gdLst>
              <a:gd name="T0" fmla="*/ 809 w 1619"/>
              <a:gd name="T1" fmla="*/ 1620 h 1620"/>
              <a:gd name="T2" fmla="*/ 0 w 1619"/>
              <a:gd name="T3" fmla="*/ 810 h 1620"/>
              <a:gd name="T4" fmla="*/ 809 w 1619"/>
              <a:gd name="T5" fmla="*/ 0 h 1620"/>
              <a:gd name="T6" fmla="*/ 1619 w 1619"/>
              <a:gd name="T7" fmla="*/ 810 h 1620"/>
              <a:gd name="T8" fmla="*/ 809 w 1619"/>
              <a:gd name="T9" fmla="*/ 1620 h 1620"/>
            </a:gdLst>
            <a:ahLst/>
            <a:cxnLst>
              <a:cxn ang="0">
                <a:pos x="T0" y="T1"/>
              </a:cxn>
              <a:cxn ang="0">
                <a:pos x="T2" y="T3"/>
              </a:cxn>
              <a:cxn ang="0">
                <a:pos x="T4" y="T5"/>
              </a:cxn>
              <a:cxn ang="0">
                <a:pos x="T6" y="T7"/>
              </a:cxn>
              <a:cxn ang="0">
                <a:pos x="T8" y="T9"/>
              </a:cxn>
            </a:cxnLst>
            <a:rect l="0" t="0" r="r" b="b"/>
            <a:pathLst>
              <a:path w="1619" h="1620">
                <a:moveTo>
                  <a:pt x="809" y="1620"/>
                </a:moveTo>
                <a:lnTo>
                  <a:pt x="0" y="810"/>
                </a:lnTo>
                <a:lnTo>
                  <a:pt x="809" y="0"/>
                </a:lnTo>
                <a:lnTo>
                  <a:pt x="1619" y="810"/>
                </a:lnTo>
                <a:lnTo>
                  <a:pt x="809" y="1620"/>
                </a:lnTo>
                <a:close/>
              </a:path>
            </a:pathLst>
          </a:custGeom>
          <a:solidFill>
            <a:srgbClr val="F3A084"/>
          </a:solidFill>
          <a:ln>
            <a:noFill/>
          </a:ln>
        </p:spPr>
        <p:txBody>
          <a:bodyPr vert="horz" wrap="square" lIns="137160" tIns="68580" rIns="137160" bIns="68580" numCol="1" anchor="t" anchorCtr="0" compatLnSpc="1">
            <a:prstTxWarp prst="textNoShape">
              <a:avLst/>
            </a:prstTxWarp>
          </a:bodyPr>
          <a:lstStyle/>
          <a:p>
            <a:endParaRPr lang="zh-CN" altLang="en-US" sz="2700"/>
          </a:p>
        </p:txBody>
      </p:sp>
      <p:sp>
        <p:nvSpPr>
          <p:cNvPr id="42" name="Freeform 7">
            <a:extLst>
              <a:ext uri="{FF2B5EF4-FFF2-40B4-BE49-F238E27FC236}">
                <a16:creationId xmlns:a16="http://schemas.microsoft.com/office/drawing/2014/main" id="{2F38B6B8-DC63-4115-9EF3-44D3C51F25A6}"/>
              </a:ext>
            </a:extLst>
          </p:cNvPr>
          <p:cNvSpPr>
            <a:spLocks/>
          </p:cNvSpPr>
          <p:nvPr/>
        </p:nvSpPr>
        <p:spPr bwMode="auto">
          <a:xfrm>
            <a:off x="4134737" y="6223774"/>
            <a:ext cx="3346298" cy="3348365"/>
          </a:xfrm>
          <a:custGeom>
            <a:avLst/>
            <a:gdLst>
              <a:gd name="T0" fmla="*/ 810 w 1620"/>
              <a:gd name="T1" fmla="*/ 1621 h 1621"/>
              <a:gd name="T2" fmla="*/ 0 w 1620"/>
              <a:gd name="T3" fmla="*/ 811 h 1621"/>
              <a:gd name="T4" fmla="*/ 810 w 1620"/>
              <a:gd name="T5" fmla="*/ 0 h 1621"/>
              <a:gd name="T6" fmla="*/ 1620 w 1620"/>
              <a:gd name="T7" fmla="*/ 811 h 1621"/>
              <a:gd name="T8" fmla="*/ 810 w 1620"/>
              <a:gd name="T9" fmla="*/ 1621 h 1621"/>
            </a:gdLst>
            <a:ahLst/>
            <a:cxnLst>
              <a:cxn ang="0">
                <a:pos x="T0" y="T1"/>
              </a:cxn>
              <a:cxn ang="0">
                <a:pos x="T2" y="T3"/>
              </a:cxn>
              <a:cxn ang="0">
                <a:pos x="T4" y="T5"/>
              </a:cxn>
              <a:cxn ang="0">
                <a:pos x="T6" y="T7"/>
              </a:cxn>
              <a:cxn ang="0">
                <a:pos x="T8" y="T9"/>
              </a:cxn>
            </a:cxnLst>
            <a:rect l="0" t="0" r="r" b="b"/>
            <a:pathLst>
              <a:path w="1620" h="1621">
                <a:moveTo>
                  <a:pt x="810" y="1621"/>
                </a:moveTo>
                <a:lnTo>
                  <a:pt x="0" y="811"/>
                </a:lnTo>
                <a:lnTo>
                  <a:pt x="810" y="0"/>
                </a:lnTo>
                <a:lnTo>
                  <a:pt x="1620" y="811"/>
                </a:lnTo>
                <a:lnTo>
                  <a:pt x="810" y="1621"/>
                </a:lnTo>
                <a:close/>
              </a:path>
            </a:pathLst>
          </a:custGeom>
          <a:solidFill>
            <a:srgbClr val="2F9FBB"/>
          </a:solidFill>
          <a:ln>
            <a:noFill/>
          </a:ln>
        </p:spPr>
        <p:txBody>
          <a:bodyPr vert="horz" wrap="square" lIns="137160" tIns="68580" rIns="137160" bIns="68580" numCol="1" anchor="t" anchorCtr="0" compatLnSpc="1">
            <a:prstTxWarp prst="textNoShape">
              <a:avLst/>
            </a:prstTxWarp>
          </a:bodyPr>
          <a:lstStyle/>
          <a:p>
            <a:endParaRPr lang="zh-CN" altLang="en-US" sz="2700"/>
          </a:p>
        </p:txBody>
      </p:sp>
      <p:sp>
        <p:nvSpPr>
          <p:cNvPr id="48" name="Freeform 6">
            <a:extLst>
              <a:ext uri="{FF2B5EF4-FFF2-40B4-BE49-F238E27FC236}">
                <a16:creationId xmlns:a16="http://schemas.microsoft.com/office/drawing/2014/main" id="{86166C35-1261-4C22-9F85-A66E4322BDD3}"/>
              </a:ext>
            </a:extLst>
          </p:cNvPr>
          <p:cNvSpPr>
            <a:spLocks/>
          </p:cNvSpPr>
          <p:nvPr/>
        </p:nvSpPr>
        <p:spPr bwMode="auto">
          <a:xfrm>
            <a:off x="13721309" y="780503"/>
            <a:ext cx="1631138" cy="1632146"/>
          </a:xfrm>
          <a:custGeom>
            <a:avLst/>
            <a:gdLst>
              <a:gd name="T0" fmla="*/ 809 w 1619"/>
              <a:gd name="T1" fmla="*/ 1620 h 1620"/>
              <a:gd name="T2" fmla="*/ 0 w 1619"/>
              <a:gd name="T3" fmla="*/ 810 h 1620"/>
              <a:gd name="T4" fmla="*/ 809 w 1619"/>
              <a:gd name="T5" fmla="*/ 0 h 1620"/>
              <a:gd name="T6" fmla="*/ 1619 w 1619"/>
              <a:gd name="T7" fmla="*/ 810 h 1620"/>
              <a:gd name="T8" fmla="*/ 809 w 1619"/>
              <a:gd name="T9" fmla="*/ 1620 h 1620"/>
            </a:gdLst>
            <a:ahLst/>
            <a:cxnLst>
              <a:cxn ang="0">
                <a:pos x="T0" y="T1"/>
              </a:cxn>
              <a:cxn ang="0">
                <a:pos x="T2" y="T3"/>
              </a:cxn>
              <a:cxn ang="0">
                <a:pos x="T4" y="T5"/>
              </a:cxn>
              <a:cxn ang="0">
                <a:pos x="T6" y="T7"/>
              </a:cxn>
              <a:cxn ang="0">
                <a:pos x="T8" y="T9"/>
              </a:cxn>
            </a:cxnLst>
            <a:rect l="0" t="0" r="r" b="b"/>
            <a:pathLst>
              <a:path w="1619" h="1620">
                <a:moveTo>
                  <a:pt x="809" y="1620"/>
                </a:moveTo>
                <a:lnTo>
                  <a:pt x="0" y="810"/>
                </a:lnTo>
                <a:lnTo>
                  <a:pt x="809" y="0"/>
                </a:lnTo>
                <a:lnTo>
                  <a:pt x="1619" y="810"/>
                </a:lnTo>
                <a:lnTo>
                  <a:pt x="809" y="1620"/>
                </a:lnTo>
                <a:close/>
              </a:path>
            </a:pathLst>
          </a:custGeom>
          <a:solidFill>
            <a:srgbClr val="EEAA76"/>
          </a:solidFill>
          <a:ln>
            <a:noFill/>
          </a:ln>
        </p:spPr>
        <p:txBody>
          <a:bodyPr vert="horz" wrap="square" lIns="137160" tIns="68580" rIns="137160" bIns="68580" numCol="1" anchor="t" anchorCtr="0" compatLnSpc="1">
            <a:prstTxWarp prst="textNoShape">
              <a:avLst/>
            </a:prstTxWarp>
          </a:bodyPr>
          <a:lstStyle/>
          <a:p>
            <a:endParaRPr lang="zh-CN" altLang="en-US" sz="2700"/>
          </a:p>
        </p:txBody>
      </p:sp>
      <p:sp>
        <p:nvSpPr>
          <p:cNvPr id="49" name="Freeform 7">
            <a:extLst>
              <a:ext uri="{FF2B5EF4-FFF2-40B4-BE49-F238E27FC236}">
                <a16:creationId xmlns:a16="http://schemas.microsoft.com/office/drawing/2014/main" id="{CB61B23B-1AD4-4A16-9D54-207FE5FC0548}"/>
              </a:ext>
            </a:extLst>
          </p:cNvPr>
          <p:cNvSpPr>
            <a:spLocks/>
          </p:cNvSpPr>
          <p:nvPr/>
        </p:nvSpPr>
        <p:spPr bwMode="auto">
          <a:xfrm>
            <a:off x="14869927" y="585250"/>
            <a:ext cx="3346298" cy="3348365"/>
          </a:xfrm>
          <a:custGeom>
            <a:avLst/>
            <a:gdLst>
              <a:gd name="T0" fmla="*/ 810 w 1620"/>
              <a:gd name="T1" fmla="*/ 1621 h 1621"/>
              <a:gd name="T2" fmla="*/ 0 w 1620"/>
              <a:gd name="T3" fmla="*/ 811 h 1621"/>
              <a:gd name="T4" fmla="*/ 810 w 1620"/>
              <a:gd name="T5" fmla="*/ 0 h 1621"/>
              <a:gd name="T6" fmla="*/ 1620 w 1620"/>
              <a:gd name="T7" fmla="*/ 811 h 1621"/>
              <a:gd name="T8" fmla="*/ 810 w 1620"/>
              <a:gd name="T9" fmla="*/ 1621 h 1621"/>
            </a:gdLst>
            <a:ahLst/>
            <a:cxnLst>
              <a:cxn ang="0">
                <a:pos x="T0" y="T1"/>
              </a:cxn>
              <a:cxn ang="0">
                <a:pos x="T2" y="T3"/>
              </a:cxn>
              <a:cxn ang="0">
                <a:pos x="T4" y="T5"/>
              </a:cxn>
              <a:cxn ang="0">
                <a:pos x="T6" y="T7"/>
              </a:cxn>
              <a:cxn ang="0">
                <a:pos x="T8" y="T9"/>
              </a:cxn>
            </a:cxnLst>
            <a:rect l="0" t="0" r="r" b="b"/>
            <a:pathLst>
              <a:path w="1620" h="1621">
                <a:moveTo>
                  <a:pt x="810" y="1621"/>
                </a:moveTo>
                <a:lnTo>
                  <a:pt x="0" y="811"/>
                </a:lnTo>
                <a:lnTo>
                  <a:pt x="810" y="0"/>
                </a:lnTo>
                <a:lnTo>
                  <a:pt x="1620" y="811"/>
                </a:lnTo>
                <a:lnTo>
                  <a:pt x="810" y="1621"/>
                </a:lnTo>
                <a:close/>
              </a:path>
            </a:pathLst>
          </a:custGeom>
          <a:solidFill>
            <a:srgbClr val="2F9FBB"/>
          </a:solidFill>
          <a:ln>
            <a:noFill/>
          </a:ln>
        </p:spPr>
        <p:txBody>
          <a:bodyPr vert="horz" wrap="square" lIns="137160" tIns="68580" rIns="137160" bIns="68580" numCol="1" anchor="t" anchorCtr="0" compatLnSpc="1">
            <a:prstTxWarp prst="textNoShape">
              <a:avLst/>
            </a:prstTxWarp>
          </a:bodyPr>
          <a:lstStyle/>
          <a:p>
            <a:endParaRPr lang="zh-CN" altLang="en-US" sz="2700"/>
          </a:p>
        </p:txBody>
      </p:sp>
      <p:sp>
        <p:nvSpPr>
          <p:cNvPr id="14" name="MH_SubTitle_4"/>
          <p:cNvSpPr/>
          <p:nvPr>
            <p:custDataLst>
              <p:tags r:id="rId1"/>
            </p:custDataLst>
          </p:nvPr>
        </p:nvSpPr>
        <p:spPr>
          <a:xfrm>
            <a:off x="13721309" y="1704050"/>
            <a:ext cx="1807704" cy="1807704"/>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25" dirty="0">
              <a:solidFill>
                <a:srgbClr val="FFFFFF"/>
              </a:solidFill>
              <a:cs typeface="Mangal" panose="02040503050203030202" pitchFamily="18" charset="0"/>
            </a:endParaRPr>
          </a:p>
        </p:txBody>
      </p:sp>
      <p:sp>
        <p:nvSpPr>
          <p:cNvPr id="15" name="MH_Other_7"/>
          <p:cNvSpPr/>
          <p:nvPr>
            <p:custDataLst>
              <p:tags r:id="rId2"/>
            </p:custDataLst>
          </p:nvPr>
        </p:nvSpPr>
        <p:spPr>
          <a:xfrm>
            <a:off x="13670258" y="1574101"/>
            <a:ext cx="1988706" cy="2067605"/>
          </a:xfrm>
          <a:custGeom>
            <a:avLst/>
            <a:gdLst>
              <a:gd name="connsiteX0" fmla="*/ 757956 w 1577106"/>
              <a:gd name="connsiteY0" fmla="*/ 0 h 1638300"/>
              <a:gd name="connsiteX1" fmla="*/ 1577106 w 1577106"/>
              <a:gd name="connsiteY1" fmla="*/ 819150 h 1638300"/>
              <a:gd name="connsiteX2" fmla="*/ 757956 w 1577106"/>
              <a:gd name="connsiteY2" fmla="*/ 1638300 h 1638300"/>
              <a:gd name="connsiteX3" fmla="*/ 3179 w 1577106"/>
              <a:gd name="connsiteY3" fmla="*/ 1138000 h 1638300"/>
              <a:gd name="connsiteX4" fmla="*/ 0 w 1577106"/>
              <a:gd name="connsiteY4" fmla="*/ 1127760 h 1638300"/>
              <a:gd name="connsiteX5" fmla="*/ 62811 w 1577106"/>
              <a:gd name="connsiteY5" fmla="*/ 1127760 h 1638300"/>
              <a:gd name="connsiteX6" fmla="*/ 126428 w 1577106"/>
              <a:gd name="connsiteY6" fmla="*/ 1244966 h 1638300"/>
              <a:gd name="connsiteX7" fmla="*/ 757956 w 1577106"/>
              <a:gd name="connsiteY7" fmla="*/ 1580747 h 1638300"/>
              <a:gd name="connsiteX8" fmla="*/ 1519553 w 1577106"/>
              <a:gd name="connsiteY8" fmla="*/ 819150 h 1638300"/>
              <a:gd name="connsiteX9" fmla="*/ 757956 w 1577106"/>
              <a:gd name="connsiteY9" fmla="*/ 57553 h 1638300"/>
              <a:gd name="connsiteX10" fmla="*/ 738906 w 1577106"/>
              <a:gd name="connsiteY10" fmla="*/ 58515 h 1638300"/>
              <a:gd name="connsiteX11" fmla="*/ 738906 w 1577106"/>
              <a:gd name="connsiteY11" fmla="*/ 962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7106" h="1638300">
                <a:moveTo>
                  <a:pt x="757956" y="0"/>
                </a:moveTo>
                <a:cubicBezTo>
                  <a:pt x="1210360" y="0"/>
                  <a:pt x="1577106" y="366746"/>
                  <a:pt x="1577106" y="819150"/>
                </a:cubicBezTo>
                <a:cubicBezTo>
                  <a:pt x="1577106" y="1271554"/>
                  <a:pt x="1210360" y="1638300"/>
                  <a:pt x="757956" y="1638300"/>
                </a:cubicBezTo>
                <a:cubicBezTo>
                  <a:pt x="418653" y="1638300"/>
                  <a:pt x="127533" y="1432005"/>
                  <a:pt x="3179" y="1138000"/>
                </a:cubicBezTo>
                <a:lnTo>
                  <a:pt x="0" y="1127760"/>
                </a:lnTo>
                <a:lnTo>
                  <a:pt x="62811" y="1127760"/>
                </a:lnTo>
                <a:lnTo>
                  <a:pt x="126428" y="1244966"/>
                </a:lnTo>
                <a:cubicBezTo>
                  <a:pt x="263293" y="1447552"/>
                  <a:pt x="495070" y="1580747"/>
                  <a:pt x="757956" y="1580747"/>
                </a:cubicBezTo>
                <a:cubicBezTo>
                  <a:pt x="1178574" y="1580747"/>
                  <a:pt x="1519553" y="1239768"/>
                  <a:pt x="1519553" y="819150"/>
                </a:cubicBezTo>
                <a:cubicBezTo>
                  <a:pt x="1519553" y="398532"/>
                  <a:pt x="1178574" y="57553"/>
                  <a:pt x="757956" y="57553"/>
                </a:cubicBezTo>
                <a:lnTo>
                  <a:pt x="738906" y="58515"/>
                </a:lnTo>
                <a:lnTo>
                  <a:pt x="738906" y="962"/>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25">
              <a:solidFill>
                <a:schemeClr val="tx1"/>
              </a:solidFill>
            </a:endParaRPr>
          </a:p>
        </p:txBody>
      </p:sp>
      <p:sp>
        <p:nvSpPr>
          <p:cNvPr id="16" name="椭圆 28"/>
          <p:cNvSpPr/>
          <p:nvPr/>
        </p:nvSpPr>
        <p:spPr>
          <a:xfrm>
            <a:off x="14210770" y="2199662"/>
            <a:ext cx="907682" cy="816480"/>
          </a:xfrm>
          <a:custGeom>
            <a:avLst/>
            <a:gdLst>
              <a:gd name="connsiteX0" fmla="*/ 249472 w 331788"/>
              <a:gd name="connsiteY0" fmla="*/ 250825 h 298451"/>
              <a:gd name="connsiteX1" fmla="*/ 267582 w 331788"/>
              <a:gd name="connsiteY1" fmla="*/ 258548 h 298451"/>
              <a:gd name="connsiteX2" fmla="*/ 274049 w 331788"/>
              <a:gd name="connsiteY2" fmla="*/ 258548 h 298451"/>
              <a:gd name="connsiteX3" fmla="*/ 292158 w 331788"/>
              <a:gd name="connsiteY3" fmla="*/ 250825 h 298451"/>
              <a:gd name="connsiteX4" fmla="*/ 297332 w 331788"/>
              <a:gd name="connsiteY4" fmla="*/ 252112 h 298451"/>
              <a:gd name="connsiteX5" fmla="*/ 306387 w 331788"/>
              <a:gd name="connsiteY5" fmla="*/ 264984 h 298451"/>
              <a:gd name="connsiteX6" fmla="*/ 306387 w 331788"/>
              <a:gd name="connsiteY6" fmla="*/ 289440 h 298451"/>
              <a:gd name="connsiteX7" fmla="*/ 297332 w 331788"/>
              <a:gd name="connsiteY7" fmla="*/ 298450 h 298451"/>
              <a:gd name="connsiteX8" fmla="*/ 245592 w 331788"/>
              <a:gd name="connsiteY8" fmla="*/ 298450 h 298451"/>
              <a:gd name="connsiteX9" fmla="*/ 236537 w 331788"/>
              <a:gd name="connsiteY9" fmla="*/ 289440 h 298451"/>
              <a:gd name="connsiteX10" fmla="*/ 236537 w 331788"/>
              <a:gd name="connsiteY10" fmla="*/ 264984 h 298451"/>
              <a:gd name="connsiteX11" fmla="*/ 245592 w 331788"/>
              <a:gd name="connsiteY11" fmla="*/ 252112 h 298451"/>
              <a:gd name="connsiteX12" fmla="*/ 249472 w 331788"/>
              <a:gd name="connsiteY12" fmla="*/ 250825 h 298451"/>
              <a:gd name="connsiteX13" fmla="*/ 41216 w 331788"/>
              <a:gd name="connsiteY13" fmla="*/ 250825 h 298451"/>
              <a:gd name="connsiteX14" fmla="*/ 59325 w 331788"/>
              <a:gd name="connsiteY14" fmla="*/ 258548 h 298451"/>
              <a:gd name="connsiteX15" fmla="*/ 65792 w 331788"/>
              <a:gd name="connsiteY15" fmla="*/ 258548 h 298451"/>
              <a:gd name="connsiteX16" fmla="*/ 83902 w 331788"/>
              <a:gd name="connsiteY16" fmla="*/ 250825 h 298451"/>
              <a:gd name="connsiteX17" fmla="*/ 87782 w 331788"/>
              <a:gd name="connsiteY17" fmla="*/ 252112 h 298451"/>
              <a:gd name="connsiteX18" fmla="*/ 96837 w 331788"/>
              <a:gd name="connsiteY18" fmla="*/ 264984 h 298451"/>
              <a:gd name="connsiteX19" fmla="*/ 96837 w 331788"/>
              <a:gd name="connsiteY19" fmla="*/ 289440 h 298451"/>
              <a:gd name="connsiteX20" fmla="*/ 87782 w 331788"/>
              <a:gd name="connsiteY20" fmla="*/ 298450 h 298451"/>
              <a:gd name="connsiteX21" fmla="*/ 36042 w 331788"/>
              <a:gd name="connsiteY21" fmla="*/ 298450 h 298451"/>
              <a:gd name="connsiteX22" fmla="*/ 26987 w 331788"/>
              <a:gd name="connsiteY22" fmla="*/ 289440 h 298451"/>
              <a:gd name="connsiteX23" fmla="*/ 26987 w 331788"/>
              <a:gd name="connsiteY23" fmla="*/ 264984 h 298451"/>
              <a:gd name="connsiteX24" fmla="*/ 36042 w 331788"/>
              <a:gd name="connsiteY24" fmla="*/ 252112 h 298451"/>
              <a:gd name="connsiteX25" fmla="*/ 41216 w 331788"/>
              <a:gd name="connsiteY25" fmla="*/ 250825 h 298451"/>
              <a:gd name="connsiteX26" fmla="*/ 137685 w 331788"/>
              <a:gd name="connsiteY26" fmla="*/ 227013 h 298451"/>
              <a:gd name="connsiteX27" fmla="*/ 163329 w 331788"/>
              <a:gd name="connsiteY27" fmla="*/ 238703 h 298451"/>
              <a:gd name="connsiteX28" fmla="*/ 168458 w 331788"/>
              <a:gd name="connsiteY28" fmla="*/ 238703 h 298451"/>
              <a:gd name="connsiteX29" fmla="*/ 194102 w 331788"/>
              <a:gd name="connsiteY29" fmla="*/ 227013 h 298451"/>
              <a:gd name="connsiteX30" fmla="*/ 201795 w 331788"/>
              <a:gd name="connsiteY30" fmla="*/ 229611 h 298451"/>
              <a:gd name="connsiteX31" fmla="*/ 215900 w 331788"/>
              <a:gd name="connsiteY31" fmla="*/ 249094 h 298451"/>
              <a:gd name="connsiteX32" fmla="*/ 215900 w 331788"/>
              <a:gd name="connsiteY32" fmla="*/ 289359 h 298451"/>
              <a:gd name="connsiteX33" fmla="*/ 206924 w 331788"/>
              <a:gd name="connsiteY33" fmla="*/ 298451 h 298451"/>
              <a:gd name="connsiteX34" fmla="*/ 124862 w 331788"/>
              <a:gd name="connsiteY34" fmla="*/ 298451 h 298451"/>
              <a:gd name="connsiteX35" fmla="*/ 115887 w 331788"/>
              <a:gd name="connsiteY35" fmla="*/ 289359 h 298451"/>
              <a:gd name="connsiteX36" fmla="*/ 115887 w 331788"/>
              <a:gd name="connsiteY36" fmla="*/ 249094 h 298451"/>
              <a:gd name="connsiteX37" fmla="*/ 129991 w 331788"/>
              <a:gd name="connsiteY37" fmla="*/ 229611 h 298451"/>
              <a:gd name="connsiteX38" fmla="*/ 137685 w 331788"/>
              <a:gd name="connsiteY38" fmla="*/ 227013 h 298451"/>
              <a:gd name="connsiteX39" fmla="*/ 270669 w 331788"/>
              <a:gd name="connsiteY39" fmla="*/ 188913 h 298451"/>
              <a:gd name="connsiteX40" fmla="*/ 284163 w 331788"/>
              <a:gd name="connsiteY40" fmla="*/ 202407 h 298451"/>
              <a:gd name="connsiteX41" fmla="*/ 270669 w 331788"/>
              <a:gd name="connsiteY41" fmla="*/ 215901 h 298451"/>
              <a:gd name="connsiteX42" fmla="*/ 257175 w 331788"/>
              <a:gd name="connsiteY42" fmla="*/ 202407 h 298451"/>
              <a:gd name="connsiteX43" fmla="*/ 270669 w 331788"/>
              <a:gd name="connsiteY43" fmla="*/ 188913 h 298451"/>
              <a:gd name="connsiteX44" fmla="*/ 61913 w 331788"/>
              <a:gd name="connsiteY44" fmla="*/ 188913 h 298451"/>
              <a:gd name="connsiteX45" fmla="*/ 76201 w 331788"/>
              <a:gd name="connsiteY45" fmla="*/ 202407 h 298451"/>
              <a:gd name="connsiteX46" fmla="*/ 61913 w 331788"/>
              <a:gd name="connsiteY46" fmla="*/ 215901 h 298451"/>
              <a:gd name="connsiteX47" fmla="*/ 47625 w 331788"/>
              <a:gd name="connsiteY47" fmla="*/ 202407 h 298451"/>
              <a:gd name="connsiteX48" fmla="*/ 61913 w 331788"/>
              <a:gd name="connsiteY48" fmla="*/ 188913 h 298451"/>
              <a:gd name="connsiteX49" fmla="*/ 270669 w 331788"/>
              <a:gd name="connsiteY49" fmla="*/ 174625 h 298451"/>
              <a:gd name="connsiteX50" fmla="*/ 241300 w 331788"/>
              <a:gd name="connsiteY50" fmla="*/ 203200 h 298451"/>
              <a:gd name="connsiteX51" fmla="*/ 270669 w 331788"/>
              <a:gd name="connsiteY51" fmla="*/ 231775 h 298451"/>
              <a:gd name="connsiteX52" fmla="*/ 300038 w 331788"/>
              <a:gd name="connsiteY52" fmla="*/ 203200 h 298451"/>
              <a:gd name="connsiteX53" fmla="*/ 270669 w 331788"/>
              <a:gd name="connsiteY53" fmla="*/ 174625 h 298451"/>
              <a:gd name="connsiteX54" fmla="*/ 61912 w 331788"/>
              <a:gd name="connsiteY54" fmla="*/ 174625 h 298451"/>
              <a:gd name="connsiteX55" fmla="*/ 33337 w 331788"/>
              <a:gd name="connsiteY55" fmla="*/ 203200 h 298451"/>
              <a:gd name="connsiteX56" fmla="*/ 61912 w 331788"/>
              <a:gd name="connsiteY56" fmla="*/ 231775 h 298451"/>
              <a:gd name="connsiteX57" fmla="*/ 90487 w 331788"/>
              <a:gd name="connsiteY57" fmla="*/ 203200 h 298451"/>
              <a:gd name="connsiteX58" fmla="*/ 61912 w 331788"/>
              <a:gd name="connsiteY58" fmla="*/ 174625 h 298451"/>
              <a:gd name="connsiteX59" fmla="*/ 166688 w 331788"/>
              <a:gd name="connsiteY59" fmla="*/ 144463 h 298451"/>
              <a:gd name="connsiteX60" fmla="*/ 187326 w 331788"/>
              <a:gd name="connsiteY60" fmla="*/ 165895 h 298451"/>
              <a:gd name="connsiteX61" fmla="*/ 166688 w 331788"/>
              <a:gd name="connsiteY61" fmla="*/ 187327 h 298451"/>
              <a:gd name="connsiteX62" fmla="*/ 146050 w 331788"/>
              <a:gd name="connsiteY62" fmla="*/ 165895 h 298451"/>
              <a:gd name="connsiteX63" fmla="*/ 166688 w 331788"/>
              <a:gd name="connsiteY63" fmla="*/ 144463 h 298451"/>
              <a:gd name="connsiteX64" fmla="*/ 165894 w 331788"/>
              <a:gd name="connsiteY64" fmla="*/ 128588 h 298451"/>
              <a:gd name="connsiteX65" fmla="*/ 130175 w 331788"/>
              <a:gd name="connsiteY65" fmla="*/ 165101 h 298451"/>
              <a:gd name="connsiteX66" fmla="*/ 165894 w 331788"/>
              <a:gd name="connsiteY66" fmla="*/ 201614 h 298451"/>
              <a:gd name="connsiteX67" fmla="*/ 201613 w 331788"/>
              <a:gd name="connsiteY67" fmla="*/ 165101 h 298451"/>
              <a:gd name="connsiteX68" fmla="*/ 165894 w 331788"/>
              <a:gd name="connsiteY68" fmla="*/ 128588 h 298451"/>
              <a:gd name="connsiteX69" fmla="*/ 199056 w 331788"/>
              <a:gd name="connsiteY69" fmla="*/ 40354 h 298451"/>
              <a:gd name="connsiteX70" fmla="*/ 194697 w 331788"/>
              <a:gd name="connsiteY70" fmla="*/ 45828 h 298451"/>
              <a:gd name="connsiteX71" fmla="*/ 199863 w 331788"/>
              <a:gd name="connsiteY71" fmla="*/ 57419 h 298451"/>
              <a:gd name="connsiteX72" fmla="*/ 214070 w 331788"/>
              <a:gd name="connsiteY72" fmla="*/ 63859 h 298451"/>
              <a:gd name="connsiteX73" fmla="*/ 168867 w 331788"/>
              <a:gd name="connsiteY73" fmla="*/ 83179 h 298451"/>
              <a:gd name="connsiteX74" fmla="*/ 162409 w 331788"/>
              <a:gd name="connsiteY74" fmla="*/ 67723 h 298451"/>
              <a:gd name="connsiteX75" fmla="*/ 157243 w 331788"/>
              <a:gd name="connsiteY75" fmla="*/ 62571 h 298451"/>
              <a:gd name="connsiteX76" fmla="*/ 149494 w 331788"/>
              <a:gd name="connsiteY76" fmla="*/ 63859 h 298451"/>
              <a:gd name="connsiteX77" fmla="*/ 101708 w 331788"/>
              <a:gd name="connsiteY77" fmla="*/ 84467 h 298451"/>
              <a:gd name="connsiteX78" fmla="*/ 97833 w 331788"/>
              <a:gd name="connsiteY78" fmla="*/ 96059 h 298451"/>
              <a:gd name="connsiteX79" fmla="*/ 109457 w 331788"/>
              <a:gd name="connsiteY79" fmla="*/ 101211 h 298451"/>
              <a:gd name="connsiteX80" fmla="*/ 148202 w 331788"/>
              <a:gd name="connsiteY80" fmla="*/ 84467 h 298451"/>
              <a:gd name="connsiteX81" fmla="*/ 155952 w 331788"/>
              <a:gd name="connsiteY81" fmla="*/ 99923 h 298451"/>
              <a:gd name="connsiteX82" fmla="*/ 161118 w 331788"/>
              <a:gd name="connsiteY82" fmla="*/ 103787 h 298451"/>
              <a:gd name="connsiteX83" fmla="*/ 163701 w 331788"/>
              <a:gd name="connsiteY83" fmla="*/ 105075 h 298451"/>
              <a:gd name="connsiteX84" fmla="*/ 167575 w 331788"/>
              <a:gd name="connsiteY84" fmla="*/ 103787 h 298451"/>
              <a:gd name="connsiteX85" fmla="*/ 219236 w 331788"/>
              <a:gd name="connsiteY85" fmla="*/ 81891 h 298451"/>
              <a:gd name="connsiteX86" fmla="*/ 215362 w 331788"/>
              <a:gd name="connsiteY86" fmla="*/ 93483 h 298451"/>
              <a:gd name="connsiteX87" fmla="*/ 220528 w 331788"/>
              <a:gd name="connsiteY87" fmla="*/ 105075 h 298451"/>
              <a:gd name="connsiteX88" fmla="*/ 223111 w 331788"/>
              <a:gd name="connsiteY88" fmla="*/ 106363 h 298451"/>
              <a:gd name="connsiteX89" fmla="*/ 232152 w 331788"/>
              <a:gd name="connsiteY89" fmla="*/ 99923 h 298451"/>
              <a:gd name="connsiteX90" fmla="*/ 246359 w 331788"/>
              <a:gd name="connsiteY90" fmla="*/ 66435 h 298451"/>
              <a:gd name="connsiteX91" fmla="*/ 239901 w 331788"/>
              <a:gd name="connsiteY91" fmla="*/ 53556 h 298451"/>
              <a:gd name="connsiteX92" fmla="*/ 206321 w 331788"/>
              <a:gd name="connsiteY92" fmla="*/ 40676 h 298451"/>
              <a:gd name="connsiteX93" fmla="*/ 199056 w 331788"/>
              <a:gd name="connsiteY93" fmla="*/ 40354 h 298451"/>
              <a:gd name="connsiteX94" fmla="*/ 9072 w 331788"/>
              <a:gd name="connsiteY94" fmla="*/ 0 h 298451"/>
              <a:gd name="connsiteX95" fmla="*/ 322716 w 331788"/>
              <a:gd name="connsiteY95" fmla="*/ 0 h 298451"/>
              <a:gd name="connsiteX96" fmla="*/ 331788 w 331788"/>
              <a:gd name="connsiteY96" fmla="*/ 9096 h 298451"/>
              <a:gd name="connsiteX97" fmla="*/ 331788 w 331788"/>
              <a:gd name="connsiteY97" fmla="*/ 270303 h 298451"/>
              <a:gd name="connsiteX98" fmla="*/ 322716 w 331788"/>
              <a:gd name="connsiteY98" fmla="*/ 279400 h 298451"/>
              <a:gd name="connsiteX99" fmla="*/ 321420 w 331788"/>
              <a:gd name="connsiteY99" fmla="*/ 279400 h 298451"/>
              <a:gd name="connsiteX100" fmla="*/ 321420 w 331788"/>
              <a:gd name="connsiteY100" fmla="*/ 265105 h 298451"/>
              <a:gd name="connsiteX101" fmla="*/ 300683 w 331788"/>
              <a:gd name="connsiteY101" fmla="*/ 237815 h 298451"/>
              <a:gd name="connsiteX102" fmla="*/ 294203 w 331788"/>
              <a:gd name="connsiteY102" fmla="*/ 235216 h 298451"/>
              <a:gd name="connsiteX103" fmla="*/ 287723 w 331788"/>
              <a:gd name="connsiteY103" fmla="*/ 235216 h 298451"/>
              <a:gd name="connsiteX104" fmla="*/ 270874 w 331788"/>
              <a:gd name="connsiteY104" fmla="*/ 243013 h 298451"/>
              <a:gd name="connsiteX105" fmla="*/ 252729 w 331788"/>
              <a:gd name="connsiteY105" fmla="*/ 235216 h 298451"/>
              <a:gd name="connsiteX106" fmla="*/ 247545 w 331788"/>
              <a:gd name="connsiteY106" fmla="*/ 235216 h 298451"/>
              <a:gd name="connsiteX107" fmla="*/ 239769 w 331788"/>
              <a:gd name="connsiteY107" fmla="*/ 237815 h 298451"/>
              <a:gd name="connsiteX108" fmla="*/ 230696 w 331788"/>
              <a:gd name="connsiteY108" fmla="*/ 241714 h 298451"/>
              <a:gd name="connsiteX109" fmla="*/ 207367 w 331788"/>
              <a:gd name="connsiteY109" fmla="*/ 214423 h 298451"/>
              <a:gd name="connsiteX110" fmla="*/ 196999 w 331788"/>
              <a:gd name="connsiteY110" fmla="*/ 211824 h 298451"/>
              <a:gd name="connsiteX111" fmla="*/ 190519 w 331788"/>
              <a:gd name="connsiteY111" fmla="*/ 211824 h 298451"/>
              <a:gd name="connsiteX112" fmla="*/ 165894 w 331788"/>
              <a:gd name="connsiteY112" fmla="*/ 223520 h 298451"/>
              <a:gd name="connsiteX113" fmla="*/ 141269 w 331788"/>
              <a:gd name="connsiteY113" fmla="*/ 211824 h 298451"/>
              <a:gd name="connsiteX114" fmla="*/ 134789 w 331788"/>
              <a:gd name="connsiteY114" fmla="*/ 211824 h 298451"/>
              <a:gd name="connsiteX115" fmla="*/ 124420 w 331788"/>
              <a:gd name="connsiteY115" fmla="*/ 214423 h 298451"/>
              <a:gd name="connsiteX116" fmla="*/ 101092 w 331788"/>
              <a:gd name="connsiteY116" fmla="*/ 241714 h 298451"/>
              <a:gd name="connsiteX117" fmla="*/ 92019 w 331788"/>
              <a:gd name="connsiteY117" fmla="*/ 237815 h 298451"/>
              <a:gd name="connsiteX118" fmla="*/ 84243 w 331788"/>
              <a:gd name="connsiteY118" fmla="*/ 235216 h 298451"/>
              <a:gd name="connsiteX119" fmla="*/ 79059 w 331788"/>
              <a:gd name="connsiteY119" fmla="*/ 235216 h 298451"/>
              <a:gd name="connsiteX120" fmla="*/ 60914 w 331788"/>
              <a:gd name="connsiteY120" fmla="*/ 243013 h 298451"/>
              <a:gd name="connsiteX121" fmla="*/ 44065 w 331788"/>
              <a:gd name="connsiteY121" fmla="*/ 235216 h 298451"/>
              <a:gd name="connsiteX122" fmla="*/ 37585 w 331788"/>
              <a:gd name="connsiteY122" fmla="*/ 235216 h 298451"/>
              <a:gd name="connsiteX123" fmla="*/ 31105 w 331788"/>
              <a:gd name="connsiteY123" fmla="*/ 237815 h 298451"/>
              <a:gd name="connsiteX124" fmla="*/ 10368 w 331788"/>
              <a:gd name="connsiteY124" fmla="*/ 265105 h 298451"/>
              <a:gd name="connsiteX125" fmla="*/ 10368 w 331788"/>
              <a:gd name="connsiteY125" fmla="*/ 279400 h 298451"/>
              <a:gd name="connsiteX126" fmla="*/ 9072 w 331788"/>
              <a:gd name="connsiteY126" fmla="*/ 279400 h 298451"/>
              <a:gd name="connsiteX127" fmla="*/ 0 w 331788"/>
              <a:gd name="connsiteY127" fmla="*/ 270303 h 298451"/>
              <a:gd name="connsiteX128" fmla="*/ 0 w 331788"/>
              <a:gd name="connsiteY128" fmla="*/ 9096 h 298451"/>
              <a:gd name="connsiteX129" fmla="*/ 9072 w 331788"/>
              <a:gd name="connsiteY129" fmla="*/ 0 h 29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31788" h="298451">
                <a:moveTo>
                  <a:pt x="249472" y="250825"/>
                </a:moveTo>
                <a:cubicBezTo>
                  <a:pt x="249472" y="250825"/>
                  <a:pt x="249472" y="250825"/>
                  <a:pt x="267582" y="258548"/>
                </a:cubicBezTo>
                <a:cubicBezTo>
                  <a:pt x="270169" y="259835"/>
                  <a:pt x="272756" y="259835"/>
                  <a:pt x="274049" y="258548"/>
                </a:cubicBezTo>
                <a:cubicBezTo>
                  <a:pt x="274049" y="258548"/>
                  <a:pt x="274049" y="258548"/>
                  <a:pt x="292158" y="250825"/>
                </a:cubicBezTo>
                <a:cubicBezTo>
                  <a:pt x="292158" y="250825"/>
                  <a:pt x="292158" y="250825"/>
                  <a:pt x="297332" y="252112"/>
                </a:cubicBezTo>
                <a:cubicBezTo>
                  <a:pt x="302507" y="254687"/>
                  <a:pt x="306387" y="258548"/>
                  <a:pt x="306387" y="264984"/>
                </a:cubicBezTo>
                <a:cubicBezTo>
                  <a:pt x="306387" y="264984"/>
                  <a:pt x="306387" y="264984"/>
                  <a:pt x="306387" y="289440"/>
                </a:cubicBezTo>
                <a:cubicBezTo>
                  <a:pt x="306387" y="294589"/>
                  <a:pt x="302507" y="298450"/>
                  <a:pt x="297332" y="298450"/>
                </a:cubicBezTo>
                <a:cubicBezTo>
                  <a:pt x="297332" y="298450"/>
                  <a:pt x="297332" y="298450"/>
                  <a:pt x="245592" y="298450"/>
                </a:cubicBezTo>
                <a:cubicBezTo>
                  <a:pt x="240417" y="298450"/>
                  <a:pt x="236537" y="294589"/>
                  <a:pt x="236537" y="289440"/>
                </a:cubicBezTo>
                <a:cubicBezTo>
                  <a:pt x="236537" y="289440"/>
                  <a:pt x="236537" y="289440"/>
                  <a:pt x="236537" y="264984"/>
                </a:cubicBezTo>
                <a:cubicBezTo>
                  <a:pt x="236537" y="258548"/>
                  <a:pt x="240417" y="254687"/>
                  <a:pt x="245592" y="252112"/>
                </a:cubicBezTo>
                <a:cubicBezTo>
                  <a:pt x="245592" y="252112"/>
                  <a:pt x="245592" y="252112"/>
                  <a:pt x="249472" y="250825"/>
                </a:cubicBezTo>
                <a:close/>
                <a:moveTo>
                  <a:pt x="41216" y="250825"/>
                </a:moveTo>
                <a:cubicBezTo>
                  <a:pt x="41216" y="250825"/>
                  <a:pt x="41216" y="250825"/>
                  <a:pt x="59325" y="258548"/>
                </a:cubicBezTo>
                <a:cubicBezTo>
                  <a:pt x="60618" y="259835"/>
                  <a:pt x="63205" y="259835"/>
                  <a:pt x="65792" y="258548"/>
                </a:cubicBezTo>
                <a:cubicBezTo>
                  <a:pt x="65792" y="258548"/>
                  <a:pt x="65792" y="258548"/>
                  <a:pt x="83902" y="250825"/>
                </a:cubicBezTo>
                <a:cubicBezTo>
                  <a:pt x="83902" y="250825"/>
                  <a:pt x="83902" y="250825"/>
                  <a:pt x="87782" y="252112"/>
                </a:cubicBezTo>
                <a:cubicBezTo>
                  <a:pt x="92956" y="254687"/>
                  <a:pt x="96837" y="258548"/>
                  <a:pt x="96837" y="264984"/>
                </a:cubicBezTo>
                <a:cubicBezTo>
                  <a:pt x="96837" y="264984"/>
                  <a:pt x="96837" y="264984"/>
                  <a:pt x="96837" y="289440"/>
                </a:cubicBezTo>
                <a:cubicBezTo>
                  <a:pt x="96837" y="294589"/>
                  <a:pt x="92956" y="298450"/>
                  <a:pt x="87782" y="298450"/>
                </a:cubicBezTo>
                <a:cubicBezTo>
                  <a:pt x="87782" y="298450"/>
                  <a:pt x="87782" y="298450"/>
                  <a:pt x="36042" y="298450"/>
                </a:cubicBezTo>
                <a:cubicBezTo>
                  <a:pt x="30867" y="298450"/>
                  <a:pt x="26987" y="294589"/>
                  <a:pt x="26987" y="289440"/>
                </a:cubicBezTo>
                <a:cubicBezTo>
                  <a:pt x="26987" y="289440"/>
                  <a:pt x="26987" y="289440"/>
                  <a:pt x="26987" y="264984"/>
                </a:cubicBezTo>
                <a:cubicBezTo>
                  <a:pt x="26987" y="258548"/>
                  <a:pt x="30867" y="254687"/>
                  <a:pt x="36042" y="252112"/>
                </a:cubicBezTo>
                <a:cubicBezTo>
                  <a:pt x="36042" y="252112"/>
                  <a:pt x="36042" y="252112"/>
                  <a:pt x="41216" y="250825"/>
                </a:cubicBezTo>
                <a:close/>
                <a:moveTo>
                  <a:pt x="137685" y="227013"/>
                </a:moveTo>
                <a:cubicBezTo>
                  <a:pt x="137685" y="227013"/>
                  <a:pt x="137685" y="227013"/>
                  <a:pt x="163329" y="238703"/>
                </a:cubicBezTo>
                <a:cubicBezTo>
                  <a:pt x="164611" y="238703"/>
                  <a:pt x="167176" y="238703"/>
                  <a:pt x="168458" y="238703"/>
                </a:cubicBezTo>
                <a:cubicBezTo>
                  <a:pt x="168458" y="238703"/>
                  <a:pt x="168458" y="238703"/>
                  <a:pt x="194102" y="227013"/>
                </a:cubicBezTo>
                <a:cubicBezTo>
                  <a:pt x="194102" y="227013"/>
                  <a:pt x="194102" y="227013"/>
                  <a:pt x="201795" y="229611"/>
                </a:cubicBezTo>
                <a:cubicBezTo>
                  <a:pt x="209489" y="232209"/>
                  <a:pt x="215900" y="240002"/>
                  <a:pt x="215900" y="249094"/>
                </a:cubicBezTo>
                <a:cubicBezTo>
                  <a:pt x="215900" y="249094"/>
                  <a:pt x="215900" y="249094"/>
                  <a:pt x="215900" y="289359"/>
                </a:cubicBezTo>
                <a:cubicBezTo>
                  <a:pt x="215900" y="294555"/>
                  <a:pt x="212053" y="298451"/>
                  <a:pt x="206924" y="298451"/>
                </a:cubicBezTo>
                <a:cubicBezTo>
                  <a:pt x="206924" y="298451"/>
                  <a:pt x="206924" y="298451"/>
                  <a:pt x="124862" y="298451"/>
                </a:cubicBezTo>
                <a:cubicBezTo>
                  <a:pt x="119734" y="298451"/>
                  <a:pt x="115887" y="294555"/>
                  <a:pt x="115887" y="289359"/>
                </a:cubicBezTo>
                <a:cubicBezTo>
                  <a:pt x="115887" y="289359"/>
                  <a:pt x="115887" y="289359"/>
                  <a:pt x="115887" y="249094"/>
                </a:cubicBezTo>
                <a:cubicBezTo>
                  <a:pt x="115887" y="240002"/>
                  <a:pt x="122298" y="232209"/>
                  <a:pt x="129991" y="229611"/>
                </a:cubicBezTo>
                <a:cubicBezTo>
                  <a:pt x="129991" y="229611"/>
                  <a:pt x="129991" y="229611"/>
                  <a:pt x="137685" y="227013"/>
                </a:cubicBezTo>
                <a:close/>
                <a:moveTo>
                  <a:pt x="270669" y="188913"/>
                </a:moveTo>
                <a:cubicBezTo>
                  <a:pt x="278122" y="188913"/>
                  <a:pt x="284163" y="194954"/>
                  <a:pt x="284163" y="202407"/>
                </a:cubicBezTo>
                <a:cubicBezTo>
                  <a:pt x="284163" y="209860"/>
                  <a:pt x="278122" y="215901"/>
                  <a:pt x="270669" y="215901"/>
                </a:cubicBezTo>
                <a:cubicBezTo>
                  <a:pt x="263216" y="215901"/>
                  <a:pt x="257175" y="209860"/>
                  <a:pt x="257175" y="202407"/>
                </a:cubicBezTo>
                <a:cubicBezTo>
                  <a:pt x="257175" y="194954"/>
                  <a:pt x="263216" y="188913"/>
                  <a:pt x="270669" y="188913"/>
                </a:cubicBezTo>
                <a:close/>
                <a:moveTo>
                  <a:pt x="61913" y="188913"/>
                </a:moveTo>
                <a:cubicBezTo>
                  <a:pt x="69804" y="188913"/>
                  <a:pt x="76201" y="194954"/>
                  <a:pt x="76201" y="202407"/>
                </a:cubicBezTo>
                <a:cubicBezTo>
                  <a:pt x="76201" y="209860"/>
                  <a:pt x="69804" y="215901"/>
                  <a:pt x="61913" y="215901"/>
                </a:cubicBezTo>
                <a:cubicBezTo>
                  <a:pt x="54022" y="215901"/>
                  <a:pt x="47625" y="209860"/>
                  <a:pt x="47625" y="202407"/>
                </a:cubicBezTo>
                <a:cubicBezTo>
                  <a:pt x="47625" y="194954"/>
                  <a:pt x="54022" y="188913"/>
                  <a:pt x="61913" y="188913"/>
                </a:cubicBezTo>
                <a:close/>
                <a:moveTo>
                  <a:pt x="270669" y="174625"/>
                </a:moveTo>
                <a:cubicBezTo>
                  <a:pt x="254449" y="174625"/>
                  <a:pt x="241300" y="187418"/>
                  <a:pt x="241300" y="203200"/>
                </a:cubicBezTo>
                <a:cubicBezTo>
                  <a:pt x="241300" y="218982"/>
                  <a:pt x="254449" y="231775"/>
                  <a:pt x="270669" y="231775"/>
                </a:cubicBezTo>
                <a:cubicBezTo>
                  <a:pt x="286889" y="231775"/>
                  <a:pt x="300038" y="218982"/>
                  <a:pt x="300038" y="203200"/>
                </a:cubicBezTo>
                <a:cubicBezTo>
                  <a:pt x="300038" y="187418"/>
                  <a:pt x="286889" y="174625"/>
                  <a:pt x="270669" y="174625"/>
                </a:cubicBezTo>
                <a:close/>
                <a:moveTo>
                  <a:pt x="61912" y="174625"/>
                </a:moveTo>
                <a:cubicBezTo>
                  <a:pt x="46130" y="174625"/>
                  <a:pt x="33337" y="187418"/>
                  <a:pt x="33337" y="203200"/>
                </a:cubicBezTo>
                <a:cubicBezTo>
                  <a:pt x="33337" y="218982"/>
                  <a:pt x="46130" y="231775"/>
                  <a:pt x="61912" y="231775"/>
                </a:cubicBezTo>
                <a:cubicBezTo>
                  <a:pt x="77694" y="231775"/>
                  <a:pt x="90487" y="218982"/>
                  <a:pt x="90487" y="203200"/>
                </a:cubicBezTo>
                <a:cubicBezTo>
                  <a:pt x="90487" y="187418"/>
                  <a:pt x="77694" y="174625"/>
                  <a:pt x="61912" y="174625"/>
                </a:cubicBezTo>
                <a:close/>
                <a:moveTo>
                  <a:pt x="166688" y="144463"/>
                </a:moveTo>
                <a:cubicBezTo>
                  <a:pt x="178086" y="144463"/>
                  <a:pt x="187326" y="154058"/>
                  <a:pt x="187326" y="165895"/>
                </a:cubicBezTo>
                <a:cubicBezTo>
                  <a:pt x="187326" y="177732"/>
                  <a:pt x="178086" y="187327"/>
                  <a:pt x="166688" y="187327"/>
                </a:cubicBezTo>
                <a:cubicBezTo>
                  <a:pt x="155290" y="187327"/>
                  <a:pt x="146050" y="177732"/>
                  <a:pt x="146050" y="165895"/>
                </a:cubicBezTo>
                <a:cubicBezTo>
                  <a:pt x="146050" y="154058"/>
                  <a:pt x="155290" y="144463"/>
                  <a:pt x="166688" y="144463"/>
                </a:cubicBezTo>
                <a:close/>
                <a:moveTo>
                  <a:pt x="165894" y="128588"/>
                </a:moveTo>
                <a:cubicBezTo>
                  <a:pt x="146167" y="128588"/>
                  <a:pt x="130175" y="144935"/>
                  <a:pt x="130175" y="165101"/>
                </a:cubicBezTo>
                <a:cubicBezTo>
                  <a:pt x="130175" y="185267"/>
                  <a:pt x="146167" y="201614"/>
                  <a:pt x="165894" y="201614"/>
                </a:cubicBezTo>
                <a:cubicBezTo>
                  <a:pt x="185621" y="201614"/>
                  <a:pt x="201613" y="185267"/>
                  <a:pt x="201613" y="165101"/>
                </a:cubicBezTo>
                <a:cubicBezTo>
                  <a:pt x="201613" y="144935"/>
                  <a:pt x="185621" y="128588"/>
                  <a:pt x="165894" y="128588"/>
                </a:cubicBezTo>
                <a:close/>
                <a:moveTo>
                  <a:pt x="199056" y="40354"/>
                </a:moveTo>
                <a:cubicBezTo>
                  <a:pt x="196958" y="41320"/>
                  <a:pt x="195343" y="43252"/>
                  <a:pt x="194697" y="45828"/>
                </a:cubicBezTo>
                <a:cubicBezTo>
                  <a:pt x="192114" y="50980"/>
                  <a:pt x="194697" y="56131"/>
                  <a:pt x="199863" y="57419"/>
                </a:cubicBezTo>
                <a:cubicBezTo>
                  <a:pt x="199863" y="57419"/>
                  <a:pt x="199863" y="57419"/>
                  <a:pt x="214070" y="63859"/>
                </a:cubicBezTo>
                <a:cubicBezTo>
                  <a:pt x="214070" y="63859"/>
                  <a:pt x="214070" y="63859"/>
                  <a:pt x="168867" y="83179"/>
                </a:cubicBezTo>
                <a:cubicBezTo>
                  <a:pt x="168867" y="83179"/>
                  <a:pt x="168867" y="83179"/>
                  <a:pt x="162409" y="67723"/>
                </a:cubicBezTo>
                <a:cubicBezTo>
                  <a:pt x="161118" y="66435"/>
                  <a:pt x="159826" y="63859"/>
                  <a:pt x="157243" y="62571"/>
                </a:cubicBezTo>
                <a:cubicBezTo>
                  <a:pt x="154660" y="62571"/>
                  <a:pt x="152077" y="62571"/>
                  <a:pt x="149494" y="63859"/>
                </a:cubicBezTo>
                <a:cubicBezTo>
                  <a:pt x="149494" y="63859"/>
                  <a:pt x="149494" y="63859"/>
                  <a:pt x="101708" y="84467"/>
                </a:cubicBezTo>
                <a:cubicBezTo>
                  <a:pt x="97833" y="85755"/>
                  <a:pt x="95250" y="92195"/>
                  <a:pt x="97833" y="96059"/>
                </a:cubicBezTo>
                <a:cubicBezTo>
                  <a:pt x="99124" y="101211"/>
                  <a:pt x="105582" y="103787"/>
                  <a:pt x="109457" y="101211"/>
                </a:cubicBezTo>
                <a:cubicBezTo>
                  <a:pt x="109457" y="101211"/>
                  <a:pt x="109457" y="101211"/>
                  <a:pt x="148202" y="84467"/>
                </a:cubicBezTo>
                <a:cubicBezTo>
                  <a:pt x="148202" y="84467"/>
                  <a:pt x="148202" y="84467"/>
                  <a:pt x="155952" y="99923"/>
                </a:cubicBezTo>
                <a:cubicBezTo>
                  <a:pt x="155952" y="101211"/>
                  <a:pt x="158535" y="103787"/>
                  <a:pt x="161118" y="103787"/>
                </a:cubicBezTo>
                <a:cubicBezTo>
                  <a:pt x="161118" y="105075"/>
                  <a:pt x="162409" y="105075"/>
                  <a:pt x="163701" y="105075"/>
                </a:cubicBezTo>
                <a:cubicBezTo>
                  <a:pt x="164992" y="105075"/>
                  <a:pt x="166284" y="105075"/>
                  <a:pt x="167575" y="103787"/>
                </a:cubicBezTo>
                <a:cubicBezTo>
                  <a:pt x="167575" y="103787"/>
                  <a:pt x="167575" y="103787"/>
                  <a:pt x="219236" y="81891"/>
                </a:cubicBezTo>
                <a:cubicBezTo>
                  <a:pt x="219236" y="81891"/>
                  <a:pt x="219236" y="81891"/>
                  <a:pt x="215362" y="93483"/>
                </a:cubicBezTo>
                <a:cubicBezTo>
                  <a:pt x="212779" y="98635"/>
                  <a:pt x="215362" y="103787"/>
                  <a:pt x="220528" y="105075"/>
                </a:cubicBezTo>
                <a:cubicBezTo>
                  <a:pt x="221819" y="106363"/>
                  <a:pt x="223111" y="106363"/>
                  <a:pt x="223111" y="106363"/>
                </a:cubicBezTo>
                <a:cubicBezTo>
                  <a:pt x="226985" y="106363"/>
                  <a:pt x="230860" y="103787"/>
                  <a:pt x="232152" y="99923"/>
                </a:cubicBezTo>
                <a:lnTo>
                  <a:pt x="246359" y="66435"/>
                </a:lnTo>
                <a:cubicBezTo>
                  <a:pt x="247650" y="61283"/>
                  <a:pt x="245067" y="56131"/>
                  <a:pt x="239901" y="53556"/>
                </a:cubicBezTo>
                <a:cubicBezTo>
                  <a:pt x="239901" y="53556"/>
                  <a:pt x="239901" y="53556"/>
                  <a:pt x="206321" y="40676"/>
                </a:cubicBezTo>
                <a:cubicBezTo>
                  <a:pt x="203738" y="39388"/>
                  <a:pt x="201155" y="39388"/>
                  <a:pt x="199056" y="40354"/>
                </a:cubicBezTo>
                <a:close/>
                <a:moveTo>
                  <a:pt x="9072" y="0"/>
                </a:moveTo>
                <a:cubicBezTo>
                  <a:pt x="9072" y="0"/>
                  <a:pt x="9072" y="0"/>
                  <a:pt x="322716" y="0"/>
                </a:cubicBezTo>
                <a:cubicBezTo>
                  <a:pt x="327900" y="0"/>
                  <a:pt x="331788" y="3898"/>
                  <a:pt x="331788" y="9096"/>
                </a:cubicBezTo>
                <a:cubicBezTo>
                  <a:pt x="331788" y="9096"/>
                  <a:pt x="331788" y="9096"/>
                  <a:pt x="331788" y="270303"/>
                </a:cubicBezTo>
                <a:cubicBezTo>
                  <a:pt x="331788" y="275502"/>
                  <a:pt x="327900" y="279400"/>
                  <a:pt x="322716" y="279400"/>
                </a:cubicBezTo>
                <a:cubicBezTo>
                  <a:pt x="322716" y="279400"/>
                  <a:pt x="322716" y="279400"/>
                  <a:pt x="321420" y="279400"/>
                </a:cubicBezTo>
                <a:cubicBezTo>
                  <a:pt x="321420" y="279400"/>
                  <a:pt x="321420" y="279400"/>
                  <a:pt x="321420" y="265105"/>
                </a:cubicBezTo>
                <a:cubicBezTo>
                  <a:pt x="321420" y="252110"/>
                  <a:pt x="313643" y="241714"/>
                  <a:pt x="300683" y="237815"/>
                </a:cubicBezTo>
                <a:cubicBezTo>
                  <a:pt x="300683" y="237815"/>
                  <a:pt x="300683" y="237815"/>
                  <a:pt x="294203" y="235216"/>
                </a:cubicBezTo>
                <a:cubicBezTo>
                  <a:pt x="291611" y="233917"/>
                  <a:pt x="290315" y="233917"/>
                  <a:pt x="287723" y="235216"/>
                </a:cubicBezTo>
                <a:cubicBezTo>
                  <a:pt x="287723" y="235216"/>
                  <a:pt x="287723" y="235216"/>
                  <a:pt x="270874" y="243013"/>
                </a:cubicBezTo>
                <a:cubicBezTo>
                  <a:pt x="270874" y="243013"/>
                  <a:pt x="270874" y="243013"/>
                  <a:pt x="252729" y="235216"/>
                </a:cubicBezTo>
                <a:cubicBezTo>
                  <a:pt x="251433" y="233917"/>
                  <a:pt x="248841" y="233917"/>
                  <a:pt x="247545" y="235216"/>
                </a:cubicBezTo>
                <a:cubicBezTo>
                  <a:pt x="247545" y="235216"/>
                  <a:pt x="247545" y="235216"/>
                  <a:pt x="239769" y="237815"/>
                </a:cubicBezTo>
                <a:cubicBezTo>
                  <a:pt x="237176" y="237815"/>
                  <a:pt x="233288" y="240414"/>
                  <a:pt x="230696" y="241714"/>
                </a:cubicBezTo>
                <a:cubicBezTo>
                  <a:pt x="228104" y="230018"/>
                  <a:pt x="219032" y="219622"/>
                  <a:pt x="207367" y="214423"/>
                </a:cubicBezTo>
                <a:cubicBezTo>
                  <a:pt x="207367" y="214423"/>
                  <a:pt x="207367" y="214423"/>
                  <a:pt x="196999" y="211824"/>
                </a:cubicBezTo>
                <a:cubicBezTo>
                  <a:pt x="194407" y="210525"/>
                  <a:pt x="193111" y="211824"/>
                  <a:pt x="190519" y="211824"/>
                </a:cubicBezTo>
                <a:cubicBezTo>
                  <a:pt x="190519" y="211824"/>
                  <a:pt x="190519" y="211824"/>
                  <a:pt x="165894" y="223520"/>
                </a:cubicBezTo>
                <a:cubicBezTo>
                  <a:pt x="165894" y="223520"/>
                  <a:pt x="165894" y="223520"/>
                  <a:pt x="141269" y="211824"/>
                </a:cubicBezTo>
                <a:cubicBezTo>
                  <a:pt x="138677" y="211824"/>
                  <a:pt x="137381" y="210525"/>
                  <a:pt x="134789" y="211824"/>
                </a:cubicBezTo>
                <a:cubicBezTo>
                  <a:pt x="134789" y="211824"/>
                  <a:pt x="134789" y="211824"/>
                  <a:pt x="124420" y="214423"/>
                </a:cubicBezTo>
                <a:cubicBezTo>
                  <a:pt x="112756" y="219622"/>
                  <a:pt x="103684" y="230018"/>
                  <a:pt x="101092" y="241714"/>
                </a:cubicBezTo>
                <a:cubicBezTo>
                  <a:pt x="98499" y="240414"/>
                  <a:pt x="94611" y="237815"/>
                  <a:pt x="92019" y="237815"/>
                </a:cubicBezTo>
                <a:cubicBezTo>
                  <a:pt x="92019" y="237815"/>
                  <a:pt x="92019" y="237815"/>
                  <a:pt x="84243" y="235216"/>
                </a:cubicBezTo>
                <a:cubicBezTo>
                  <a:pt x="82947" y="233917"/>
                  <a:pt x="80355" y="233917"/>
                  <a:pt x="79059" y="235216"/>
                </a:cubicBezTo>
                <a:cubicBezTo>
                  <a:pt x="79059" y="235216"/>
                  <a:pt x="79059" y="235216"/>
                  <a:pt x="60914" y="243013"/>
                </a:cubicBezTo>
                <a:cubicBezTo>
                  <a:pt x="60914" y="243013"/>
                  <a:pt x="60914" y="243013"/>
                  <a:pt x="44065" y="235216"/>
                </a:cubicBezTo>
                <a:cubicBezTo>
                  <a:pt x="41473" y="233917"/>
                  <a:pt x="40177" y="233917"/>
                  <a:pt x="37585" y="235216"/>
                </a:cubicBezTo>
                <a:cubicBezTo>
                  <a:pt x="37585" y="235216"/>
                  <a:pt x="37585" y="235216"/>
                  <a:pt x="31105" y="237815"/>
                </a:cubicBezTo>
                <a:cubicBezTo>
                  <a:pt x="18145" y="241714"/>
                  <a:pt x="10368" y="252110"/>
                  <a:pt x="10368" y="265105"/>
                </a:cubicBezTo>
                <a:cubicBezTo>
                  <a:pt x="10368" y="265105"/>
                  <a:pt x="10368" y="265105"/>
                  <a:pt x="10368" y="279400"/>
                </a:cubicBezTo>
                <a:cubicBezTo>
                  <a:pt x="10368" y="279400"/>
                  <a:pt x="10368" y="279400"/>
                  <a:pt x="9072" y="279400"/>
                </a:cubicBezTo>
                <a:cubicBezTo>
                  <a:pt x="3888" y="279400"/>
                  <a:pt x="0" y="275502"/>
                  <a:pt x="0" y="270303"/>
                </a:cubicBezTo>
                <a:cubicBezTo>
                  <a:pt x="0" y="270303"/>
                  <a:pt x="0" y="270303"/>
                  <a:pt x="0" y="9096"/>
                </a:cubicBezTo>
                <a:cubicBezTo>
                  <a:pt x="0" y="3898"/>
                  <a:pt x="3888" y="0"/>
                  <a:pt x="90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2870" tIns="51435" rIns="102870" bIns="51435"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25"/>
          </a:p>
        </p:txBody>
      </p:sp>
      <p:sp>
        <p:nvSpPr>
          <p:cNvPr id="18" name="MH_Text_2">
            <a:extLst>
              <a:ext uri="{FF2B5EF4-FFF2-40B4-BE49-F238E27FC236}">
                <a16:creationId xmlns:a16="http://schemas.microsoft.com/office/drawing/2014/main" id="{49C940A4-C146-45CD-9E7E-F6318DEB9DD9}"/>
              </a:ext>
            </a:extLst>
          </p:cNvPr>
          <p:cNvSpPr/>
          <p:nvPr>
            <p:custDataLst>
              <p:tags r:id="rId3"/>
            </p:custDataLst>
          </p:nvPr>
        </p:nvSpPr>
        <p:spPr>
          <a:xfrm>
            <a:off x="6305872" y="5748000"/>
            <a:ext cx="9759896" cy="1246495"/>
          </a:xfrm>
          <a:prstGeom prst="rect">
            <a:avLst/>
          </a:prstGeom>
        </p:spPr>
        <p:txBody>
          <a:bodyPr wrap="square" lIns="0" tIns="0" rIns="0" bIns="0" anchor="ctr">
            <a:spAutoFit/>
          </a:bodyPr>
          <a:lstStyle/>
          <a:p>
            <a:pPr lvl="0"/>
            <a:r>
              <a:rPr lang="en-US" altLang="zh-CN" sz="2700" b="1" dirty="0" smtClean="0">
                <a:solidFill>
                  <a:schemeClr val="accent2"/>
                </a:solidFill>
                <a:latin typeface="Arial" panose="020B0604020202020204" pitchFamily="34" charset="0"/>
                <a:ea typeface="微软雅黑" panose="020B0503020204020204" pitchFamily="34" charset="-122"/>
                <a:sym typeface="Arial" panose="020B0604020202020204" pitchFamily="34" charset="0"/>
              </a:rPr>
              <a:t> </a:t>
            </a:r>
            <a:r>
              <a:rPr lang="en-US" altLang="zh-CN" sz="2700" b="1" dirty="0" smtClean="0">
                <a:solidFill>
                  <a:srgbClr val="00B0F0"/>
                </a:solidFill>
                <a:latin typeface="Arial" panose="020B0604020202020204" pitchFamily="34" charset="0"/>
                <a:ea typeface="微软雅黑" panose="020B0503020204020204" pitchFamily="34" charset="-122"/>
                <a:sym typeface="Arial" panose="020B0604020202020204" pitchFamily="34" charset="0"/>
              </a:rPr>
              <a:t>- </a:t>
            </a:r>
            <a:r>
              <a:rPr lang="en-US" altLang="zh-CN" sz="2700" b="1" dirty="0" err="1" smtClean="0">
                <a:solidFill>
                  <a:srgbClr val="00B0F0"/>
                </a:solidFill>
                <a:latin typeface="Arial" panose="020B0604020202020204" pitchFamily="34" charset="0"/>
                <a:ea typeface="微软雅黑" panose="020B0503020204020204" pitchFamily="34" charset="-122"/>
                <a:sym typeface="Arial" panose="020B0604020202020204" pitchFamily="34" charset="0"/>
              </a:rPr>
              <a:t>Các</a:t>
            </a:r>
            <a:r>
              <a:rPr lang="en-US" altLang="zh-CN" sz="2700" b="1" dirty="0" smtClean="0">
                <a:solidFill>
                  <a:srgbClr val="00B0F0"/>
                </a:solidFill>
                <a:latin typeface="Arial" panose="020B0604020202020204" pitchFamily="34" charset="0"/>
                <a:ea typeface="微软雅黑" panose="020B0503020204020204" pitchFamily="34" charset="-122"/>
                <a:sym typeface="Arial" panose="020B0604020202020204" pitchFamily="34" charset="0"/>
              </a:rPr>
              <a:t> </a:t>
            </a:r>
            <a:r>
              <a:rPr lang="en-US" altLang="zh-CN" sz="2700" b="1" dirty="0" err="1" smtClean="0">
                <a:solidFill>
                  <a:srgbClr val="00B0F0"/>
                </a:solidFill>
                <a:latin typeface="Arial" panose="020B0604020202020204" pitchFamily="34" charset="0"/>
                <a:ea typeface="微软雅黑" panose="020B0503020204020204" pitchFamily="34" charset="-122"/>
                <a:sym typeface="Arial" panose="020B0604020202020204" pitchFamily="34" charset="0"/>
              </a:rPr>
              <a:t>hoạt</a:t>
            </a:r>
            <a:r>
              <a:rPr lang="en-US" altLang="zh-CN" sz="2700" b="1" dirty="0" smtClean="0">
                <a:solidFill>
                  <a:srgbClr val="00B0F0"/>
                </a:solidFill>
                <a:latin typeface="Arial" panose="020B0604020202020204" pitchFamily="34" charset="0"/>
                <a:ea typeface="微软雅黑" panose="020B0503020204020204" pitchFamily="34" charset="-122"/>
                <a:sym typeface="Arial" panose="020B0604020202020204" pitchFamily="34" charset="0"/>
              </a:rPr>
              <a:t> </a:t>
            </a:r>
            <a:r>
              <a:rPr lang="en-US" altLang="zh-CN" sz="2700" b="1" dirty="0" err="1" smtClean="0">
                <a:solidFill>
                  <a:srgbClr val="00B0F0"/>
                </a:solidFill>
                <a:latin typeface="Arial" panose="020B0604020202020204" pitchFamily="34" charset="0"/>
                <a:ea typeface="微软雅黑" panose="020B0503020204020204" pitchFamily="34" charset="-122"/>
                <a:sym typeface="Arial" panose="020B0604020202020204" pitchFamily="34" charset="0"/>
              </a:rPr>
              <a:t>động</a:t>
            </a:r>
            <a:r>
              <a:rPr lang="en-US" altLang="zh-CN" sz="2700" b="1" dirty="0" smtClean="0">
                <a:solidFill>
                  <a:srgbClr val="00B0F0"/>
                </a:solidFill>
                <a:latin typeface="Arial" panose="020B0604020202020204" pitchFamily="34" charset="0"/>
                <a:ea typeface="微软雅黑" panose="020B0503020204020204" pitchFamily="34" charset="-122"/>
                <a:sym typeface="Arial" panose="020B0604020202020204" pitchFamily="34" charset="0"/>
              </a:rPr>
              <a:t> </a:t>
            </a:r>
            <a:r>
              <a:rPr lang="en-US" altLang="zh-CN" sz="2700" b="1" dirty="0" err="1" smtClean="0">
                <a:solidFill>
                  <a:srgbClr val="00B0F0"/>
                </a:solidFill>
                <a:latin typeface="Arial" panose="020B0604020202020204" pitchFamily="34" charset="0"/>
                <a:ea typeface="微软雅黑" panose="020B0503020204020204" pitchFamily="34" charset="-122"/>
                <a:sym typeface="Arial" panose="020B0604020202020204" pitchFamily="34" charset="0"/>
              </a:rPr>
              <a:t>trải</a:t>
            </a:r>
            <a:r>
              <a:rPr lang="en-US" altLang="zh-CN" sz="2700" b="1" dirty="0" smtClean="0">
                <a:solidFill>
                  <a:srgbClr val="00B0F0"/>
                </a:solidFill>
                <a:latin typeface="Arial" panose="020B0604020202020204" pitchFamily="34" charset="0"/>
                <a:ea typeface="微软雅黑" panose="020B0503020204020204" pitchFamily="34" charset="-122"/>
                <a:sym typeface="Arial" panose="020B0604020202020204" pitchFamily="34" charset="0"/>
              </a:rPr>
              <a:t> </a:t>
            </a:r>
            <a:r>
              <a:rPr lang="en-US" altLang="zh-CN" sz="2700" b="1" dirty="0" err="1" smtClean="0">
                <a:solidFill>
                  <a:srgbClr val="00B0F0"/>
                </a:solidFill>
                <a:latin typeface="Arial" panose="020B0604020202020204" pitchFamily="34" charset="0"/>
                <a:ea typeface="微软雅黑" panose="020B0503020204020204" pitchFamily="34" charset="-122"/>
                <a:sym typeface="Arial" panose="020B0604020202020204" pitchFamily="34" charset="0"/>
              </a:rPr>
              <a:t>nghiệm</a:t>
            </a:r>
            <a:endParaRPr lang="en-US" altLang="zh-CN" sz="2700" b="1" dirty="0" smtClean="0">
              <a:solidFill>
                <a:srgbClr val="00B0F0"/>
              </a:solidFill>
              <a:latin typeface="Arial" panose="020B0604020202020204" pitchFamily="34" charset="0"/>
              <a:ea typeface="微软雅黑" panose="020B0503020204020204" pitchFamily="34" charset="-122"/>
              <a:sym typeface="Arial" panose="020B0604020202020204" pitchFamily="34" charset="0"/>
            </a:endParaRPr>
          </a:p>
          <a:p>
            <a:pPr lvl="0"/>
            <a:r>
              <a:rPr lang="en-US" altLang="zh-CN" sz="2700" b="1" dirty="0" smtClean="0">
                <a:solidFill>
                  <a:schemeClr val="accent2"/>
                </a:solidFill>
                <a:latin typeface="Arial" panose="020B0604020202020204" pitchFamily="34" charset="0"/>
                <a:ea typeface="微软雅黑" panose="020B0503020204020204" pitchFamily="34" charset="-122"/>
                <a:sym typeface="Arial" panose="020B0604020202020204" pitchFamily="34" charset="0"/>
              </a:rPr>
              <a:t>                         </a:t>
            </a:r>
            <a:r>
              <a:rPr lang="en-US" altLang="zh-CN" sz="2700" b="1" dirty="0" smtClean="0">
                <a:solidFill>
                  <a:srgbClr val="FF0000"/>
                </a:solidFill>
                <a:latin typeface="Arial" panose="020B0604020202020204" pitchFamily="34" charset="0"/>
                <a:ea typeface="微软雅黑" panose="020B0503020204020204" pitchFamily="34" charset="-122"/>
                <a:sym typeface="Arial" panose="020B0604020202020204" pitchFamily="34" charset="0"/>
              </a:rPr>
              <a:t>NGOÀI NHÀ TRƯỜNG</a:t>
            </a:r>
          </a:p>
          <a:p>
            <a:pPr lvl="0"/>
            <a:endParaRPr lang="zh-CN" altLang="en-US" sz="2700" b="1" dirty="0">
              <a:solidFill>
                <a:schemeClr val="tx1">
                  <a:lumMod val="65000"/>
                  <a:lumOff val="35000"/>
                </a:schemeClr>
              </a:solidFill>
              <a:latin typeface="Montserrat Black" panose="00000A00000000000000" pitchFamily="2" charset="0"/>
              <a:ea typeface="微软雅黑" panose="020B0503020204020204" pitchFamily="34" charset="-122"/>
              <a:sym typeface="Arial" panose="020B0604020202020204" pitchFamily="34" charset="0"/>
            </a:endParaRPr>
          </a:p>
        </p:txBody>
      </p:sp>
      <p:sp>
        <p:nvSpPr>
          <p:cNvPr id="20" name="MH_Text_2">
            <a:extLst>
              <a:ext uri="{FF2B5EF4-FFF2-40B4-BE49-F238E27FC236}">
                <a16:creationId xmlns:a16="http://schemas.microsoft.com/office/drawing/2014/main" id="{49C940A4-C146-45CD-9E7E-F6318DEB9DD9}"/>
              </a:ext>
            </a:extLst>
          </p:cNvPr>
          <p:cNvSpPr/>
          <p:nvPr>
            <p:custDataLst>
              <p:tags r:id="rId4"/>
            </p:custDataLst>
          </p:nvPr>
        </p:nvSpPr>
        <p:spPr>
          <a:xfrm>
            <a:off x="7461304" y="7097405"/>
            <a:ext cx="9759896" cy="1246495"/>
          </a:xfrm>
          <a:prstGeom prst="rect">
            <a:avLst/>
          </a:prstGeom>
        </p:spPr>
        <p:txBody>
          <a:bodyPr wrap="square" lIns="0" tIns="0" rIns="0" bIns="0" anchor="ctr">
            <a:spAutoFit/>
          </a:bodyPr>
          <a:lstStyle/>
          <a:p>
            <a:pPr lvl="0"/>
            <a:r>
              <a:rPr lang="en-US" altLang="zh-CN" sz="2700" b="1" dirty="0" smtClean="0">
                <a:solidFill>
                  <a:schemeClr val="accent2"/>
                </a:solidFill>
                <a:latin typeface="Arial" panose="020B0604020202020204" pitchFamily="34" charset="0"/>
                <a:ea typeface="微软雅黑" panose="020B0503020204020204" pitchFamily="34" charset="-122"/>
                <a:sym typeface="Arial" panose="020B0604020202020204" pitchFamily="34" charset="0"/>
              </a:rPr>
              <a:t> </a:t>
            </a:r>
            <a:r>
              <a:rPr lang="en-US" altLang="zh-CN" sz="2700" b="1" dirty="0" smtClean="0">
                <a:solidFill>
                  <a:srgbClr val="00B0F0"/>
                </a:solidFill>
                <a:latin typeface="Arial" panose="020B0604020202020204" pitchFamily="34" charset="0"/>
                <a:ea typeface="微软雅黑" panose="020B0503020204020204" pitchFamily="34" charset="-122"/>
                <a:sym typeface="Arial" panose="020B0604020202020204" pitchFamily="34" charset="0"/>
              </a:rPr>
              <a:t>- </a:t>
            </a:r>
            <a:r>
              <a:rPr lang="en-US" altLang="zh-CN" sz="2700" b="1" dirty="0" err="1" smtClean="0">
                <a:solidFill>
                  <a:srgbClr val="00B0F0"/>
                </a:solidFill>
                <a:latin typeface="Arial" panose="020B0604020202020204" pitchFamily="34" charset="0"/>
                <a:ea typeface="微软雅黑" panose="020B0503020204020204" pitchFamily="34" charset="-122"/>
                <a:sym typeface="Arial" panose="020B0604020202020204" pitchFamily="34" charset="0"/>
              </a:rPr>
              <a:t>Các</a:t>
            </a:r>
            <a:r>
              <a:rPr lang="en-US" altLang="zh-CN" sz="2700" b="1" dirty="0" smtClean="0">
                <a:solidFill>
                  <a:srgbClr val="00B0F0"/>
                </a:solidFill>
                <a:latin typeface="Arial" panose="020B0604020202020204" pitchFamily="34" charset="0"/>
                <a:ea typeface="微软雅黑" panose="020B0503020204020204" pitchFamily="34" charset="-122"/>
                <a:sym typeface="Arial" panose="020B0604020202020204" pitchFamily="34" charset="0"/>
              </a:rPr>
              <a:t> </a:t>
            </a:r>
            <a:r>
              <a:rPr lang="en-US" altLang="zh-CN" sz="2700" b="1" dirty="0" err="1" smtClean="0">
                <a:solidFill>
                  <a:srgbClr val="00B0F0"/>
                </a:solidFill>
                <a:latin typeface="Arial" panose="020B0604020202020204" pitchFamily="34" charset="0"/>
                <a:ea typeface="微软雅黑" panose="020B0503020204020204" pitchFamily="34" charset="-122"/>
                <a:sym typeface="Arial" panose="020B0604020202020204" pitchFamily="34" charset="0"/>
              </a:rPr>
              <a:t>hoạt</a:t>
            </a:r>
            <a:r>
              <a:rPr lang="en-US" altLang="zh-CN" sz="2700" b="1" dirty="0" smtClean="0">
                <a:solidFill>
                  <a:srgbClr val="00B0F0"/>
                </a:solidFill>
                <a:latin typeface="Arial" panose="020B0604020202020204" pitchFamily="34" charset="0"/>
                <a:ea typeface="微软雅黑" panose="020B0503020204020204" pitchFamily="34" charset="-122"/>
                <a:sym typeface="Arial" panose="020B0604020202020204" pitchFamily="34" charset="0"/>
              </a:rPr>
              <a:t> </a:t>
            </a:r>
            <a:r>
              <a:rPr lang="en-US" altLang="zh-CN" sz="2700" b="1" dirty="0" err="1" smtClean="0">
                <a:solidFill>
                  <a:srgbClr val="00B0F0"/>
                </a:solidFill>
                <a:latin typeface="Arial" panose="020B0604020202020204" pitchFamily="34" charset="0"/>
                <a:ea typeface="微软雅黑" panose="020B0503020204020204" pitchFamily="34" charset="-122"/>
                <a:sym typeface="Arial" panose="020B0604020202020204" pitchFamily="34" charset="0"/>
              </a:rPr>
              <a:t>động</a:t>
            </a:r>
            <a:r>
              <a:rPr lang="en-US" altLang="zh-CN" sz="2700" b="1" dirty="0" smtClean="0">
                <a:solidFill>
                  <a:srgbClr val="00B0F0"/>
                </a:solidFill>
                <a:latin typeface="Arial" panose="020B0604020202020204" pitchFamily="34" charset="0"/>
                <a:ea typeface="微软雅黑" panose="020B0503020204020204" pitchFamily="34" charset="-122"/>
                <a:sym typeface="Arial" panose="020B0604020202020204" pitchFamily="34" charset="0"/>
              </a:rPr>
              <a:t> </a:t>
            </a:r>
            <a:r>
              <a:rPr lang="en-US" altLang="zh-CN" sz="2700" b="1" dirty="0" err="1" smtClean="0">
                <a:solidFill>
                  <a:srgbClr val="00B0F0"/>
                </a:solidFill>
                <a:latin typeface="Arial" panose="020B0604020202020204" pitchFamily="34" charset="0"/>
                <a:ea typeface="微软雅黑" panose="020B0503020204020204" pitchFamily="34" charset="-122"/>
                <a:sym typeface="Arial" panose="020B0604020202020204" pitchFamily="34" charset="0"/>
              </a:rPr>
              <a:t>trải</a:t>
            </a:r>
            <a:r>
              <a:rPr lang="en-US" altLang="zh-CN" sz="2700" b="1" dirty="0" smtClean="0">
                <a:solidFill>
                  <a:srgbClr val="00B0F0"/>
                </a:solidFill>
                <a:latin typeface="Arial" panose="020B0604020202020204" pitchFamily="34" charset="0"/>
                <a:ea typeface="微软雅黑" panose="020B0503020204020204" pitchFamily="34" charset="-122"/>
                <a:sym typeface="Arial" panose="020B0604020202020204" pitchFamily="34" charset="0"/>
              </a:rPr>
              <a:t> </a:t>
            </a:r>
            <a:r>
              <a:rPr lang="en-US" altLang="zh-CN" sz="2700" b="1" dirty="0" err="1" smtClean="0">
                <a:solidFill>
                  <a:srgbClr val="00B0F0"/>
                </a:solidFill>
                <a:latin typeface="Arial" panose="020B0604020202020204" pitchFamily="34" charset="0"/>
                <a:ea typeface="微软雅黑" panose="020B0503020204020204" pitchFamily="34" charset="-122"/>
                <a:sym typeface="Arial" panose="020B0604020202020204" pitchFamily="34" charset="0"/>
              </a:rPr>
              <a:t>nghiệm</a:t>
            </a:r>
            <a:endParaRPr lang="en-US" altLang="zh-CN" sz="2700" b="1" dirty="0" smtClean="0">
              <a:solidFill>
                <a:srgbClr val="00B0F0"/>
              </a:solidFill>
              <a:latin typeface="Arial" panose="020B0604020202020204" pitchFamily="34" charset="0"/>
              <a:ea typeface="微软雅黑" panose="020B0503020204020204" pitchFamily="34" charset="-122"/>
              <a:sym typeface="Arial" panose="020B0604020202020204" pitchFamily="34" charset="0"/>
            </a:endParaRPr>
          </a:p>
          <a:p>
            <a:pPr lvl="0"/>
            <a:r>
              <a:rPr lang="en-US" altLang="zh-CN" sz="2700" b="1" dirty="0" smtClean="0">
                <a:solidFill>
                  <a:schemeClr val="accent2"/>
                </a:solidFill>
                <a:latin typeface="Arial" panose="020B0604020202020204" pitchFamily="34" charset="0"/>
                <a:ea typeface="微软雅黑" panose="020B0503020204020204" pitchFamily="34" charset="-122"/>
                <a:sym typeface="Arial" panose="020B0604020202020204" pitchFamily="34" charset="0"/>
              </a:rPr>
              <a:t>                         </a:t>
            </a:r>
            <a:r>
              <a:rPr lang="en-US" altLang="zh-CN" sz="2700" b="1" dirty="0" smtClean="0">
                <a:solidFill>
                  <a:srgbClr val="FF0000"/>
                </a:solidFill>
                <a:latin typeface="Arial" panose="020B0604020202020204" pitchFamily="34" charset="0"/>
                <a:ea typeface="微软雅黑" panose="020B0503020204020204" pitchFamily="34" charset="-122"/>
                <a:sym typeface="Arial" panose="020B0604020202020204" pitchFamily="34" charset="0"/>
              </a:rPr>
              <a:t>TRONG NHÀ TRƯỜNG</a:t>
            </a:r>
          </a:p>
          <a:p>
            <a:pPr lvl="0"/>
            <a:endParaRPr lang="zh-CN" altLang="en-US" sz="2700" b="1" dirty="0">
              <a:solidFill>
                <a:schemeClr val="tx1">
                  <a:lumMod val="65000"/>
                  <a:lumOff val="35000"/>
                </a:schemeClr>
              </a:solidFill>
              <a:latin typeface="Montserrat Black" panose="00000A00000000000000" pitchFamily="2" charset="0"/>
              <a:ea typeface="微软雅黑" panose="020B0503020204020204" pitchFamily="34" charset="-122"/>
              <a:sym typeface="Arial" panose="020B0604020202020204" pitchFamily="34" charset="0"/>
            </a:endParaRPr>
          </a:p>
        </p:txBody>
      </p:sp>
      <p:sp>
        <p:nvSpPr>
          <p:cNvPr id="2" name="Diamond 1"/>
          <p:cNvSpPr/>
          <p:nvPr/>
        </p:nvSpPr>
        <p:spPr>
          <a:xfrm>
            <a:off x="1371600" y="4991100"/>
            <a:ext cx="5486400" cy="5486400"/>
          </a:xfrm>
          <a:prstGeom prst="diamond">
            <a:avLst/>
          </a:prstGeom>
          <a:blipFill dpi="0" rotWithShape="1">
            <a:blip r:embed="rId7" cstate="print">
              <a:extLst>
                <a:ext uri="{28A0092B-C50C-407E-A947-70E740481C1C}">
                  <a14:useLocalDpi xmlns:a14="http://schemas.microsoft.com/office/drawing/2010/main" val="0"/>
                </a:ext>
              </a:extLst>
            </a:blip>
            <a:srcRect/>
            <a:stretch>
              <a:fillRect/>
            </a:stretch>
          </a:blipFill>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8758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500" fill="hold"/>
                                        <p:tgtEl>
                                          <p:spTgt spid="42"/>
                                        </p:tgtEl>
                                        <p:attrNameLst>
                                          <p:attrName>ppt_w</p:attrName>
                                        </p:attrNameLst>
                                      </p:cBhvr>
                                      <p:tavLst>
                                        <p:tav tm="0">
                                          <p:val>
                                            <p:fltVal val="0"/>
                                          </p:val>
                                        </p:tav>
                                        <p:tav tm="100000">
                                          <p:val>
                                            <p:strVal val="#ppt_w"/>
                                          </p:val>
                                        </p:tav>
                                      </p:tavLst>
                                    </p:anim>
                                    <p:anim calcmode="lin" valueType="num">
                                      <p:cBhvr>
                                        <p:cTn id="14" dur="500" fill="hold"/>
                                        <p:tgtEl>
                                          <p:spTgt spid="42"/>
                                        </p:tgtEl>
                                        <p:attrNameLst>
                                          <p:attrName>ppt_h</p:attrName>
                                        </p:attrNameLst>
                                      </p:cBhvr>
                                      <p:tavLst>
                                        <p:tav tm="0">
                                          <p:val>
                                            <p:fltVal val="0"/>
                                          </p:val>
                                        </p:tav>
                                        <p:tav tm="100000">
                                          <p:val>
                                            <p:strVal val="#ppt_h"/>
                                          </p:val>
                                        </p:tav>
                                      </p:tavLst>
                                    </p:anim>
                                    <p:animEffect transition="in" filter="fade">
                                      <p:cBhvr>
                                        <p:cTn id="15" dur="500"/>
                                        <p:tgtEl>
                                          <p:spTgt spid="4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cTn>
                              </p:par>
                            </p:childTnLst>
                          </p:cTn>
                        </p:par>
                        <p:par>
                          <p:cTn id="22" fill="hold">
                            <p:stCondLst>
                              <p:cond delay="1500"/>
                            </p:stCondLst>
                            <p:childTnLst>
                              <p:par>
                                <p:cTn id="23" presetID="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2" presetClass="entr" presetSubtype="8"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0-#ppt_w/2"/>
                                          </p:val>
                                        </p:tav>
                                        <p:tav tm="100000">
                                          <p:val>
                                            <p:strVal val="#ppt_x"/>
                                          </p:val>
                                        </p:tav>
                                      </p:tavLst>
                                    </p:anim>
                                    <p:anim calcmode="lin" valueType="num">
                                      <p:cBhvr additive="base">
                                        <p:cTn id="31"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2" grpId="0" animBg="1"/>
      <p:bldP spid="18"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114300"/>
            <a:ext cx="17830800" cy="9982200"/>
            <a:chOff x="0" y="0"/>
            <a:chExt cx="4466013" cy="2490019"/>
          </a:xfrm>
        </p:grpSpPr>
        <p:sp>
          <p:nvSpPr>
            <p:cNvPr id="3" name="Freeform 3"/>
            <p:cNvSpPr/>
            <p:nvPr/>
          </p:nvSpPr>
          <p:spPr>
            <a:xfrm>
              <a:off x="0" y="0"/>
              <a:ext cx="4466013" cy="2490019"/>
            </a:xfrm>
            <a:custGeom>
              <a:avLst/>
              <a:gdLst/>
              <a:ahLst/>
              <a:cxnLst/>
              <a:rect l="l" t="t" r="r" b="b"/>
              <a:pathLst>
                <a:path w="4466013" h="2490019">
                  <a:moveTo>
                    <a:pt x="23285" y="0"/>
                  </a:moveTo>
                  <a:lnTo>
                    <a:pt x="4442728" y="0"/>
                  </a:lnTo>
                  <a:cubicBezTo>
                    <a:pt x="4455588" y="0"/>
                    <a:pt x="4466013" y="10425"/>
                    <a:pt x="4466013" y="23285"/>
                  </a:cubicBezTo>
                  <a:lnTo>
                    <a:pt x="4466013" y="2466734"/>
                  </a:lnTo>
                  <a:cubicBezTo>
                    <a:pt x="4466013" y="2479594"/>
                    <a:pt x="4455588" y="2490019"/>
                    <a:pt x="4442728" y="2490019"/>
                  </a:cubicBezTo>
                  <a:lnTo>
                    <a:pt x="23285" y="2490019"/>
                  </a:lnTo>
                  <a:cubicBezTo>
                    <a:pt x="10425" y="2490019"/>
                    <a:pt x="0" y="2479594"/>
                    <a:pt x="0" y="2466734"/>
                  </a:cubicBezTo>
                  <a:lnTo>
                    <a:pt x="0" y="23285"/>
                  </a:lnTo>
                  <a:cubicBezTo>
                    <a:pt x="0" y="10425"/>
                    <a:pt x="10425" y="0"/>
                    <a:pt x="23285" y="0"/>
                  </a:cubicBezTo>
                  <a:close/>
                </a:path>
              </a:pathLst>
            </a:custGeom>
            <a:solidFill>
              <a:srgbClr val="FFCCCC"/>
            </a:solidFill>
          </p:spPr>
        </p:sp>
        <p:sp>
          <p:nvSpPr>
            <p:cNvPr id="4" name="TextBox 4"/>
            <p:cNvSpPr txBox="1"/>
            <p:nvPr/>
          </p:nvSpPr>
          <p:spPr>
            <a:xfrm>
              <a:off x="0" y="-38100"/>
              <a:ext cx="4466013" cy="2528119"/>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578278" y="0"/>
            <a:ext cx="17221199" cy="9769412"/>
            <a:chOff x="0" y="-38100"/>
            <a:chExt cx="4274726" cy="2340368"/>
          </a:xfrm>
        </p:grpSpPr>
        <p:sp>
          <p:nvSpPr>
            <p:cNvPr id="6" name="Freeform 6"/>
            <p:cNvSpPr/>
            <p:nvPr/>
          </p:nvSpPr>
          <p:spPr>
            <a:xfrm>
              <a:off x="0" y="38706"/>
              <a:ext cx="4274726" cy="2263562"/>
            </a:xfrm>
            <a:custGeom>
              <a:avLst/>
              <a:gdLst/>
              <a:ahLst/>
              <a:cxnLst/>
              <a:rect l="l" t="t" r="r" b="b"/>
              <a:pathLst>
                <a:path w="4274726" h="2300071">
                  <a:moveTo>
                    <a:pt x="24327" y="0"/>
                  </a:moveTo>
                  <a:lnTo>
                    <a:pt x="4250399" y="0"/>
                  </a:lnTo>
                  <a:cubicBezTo>
                    <a:pt x="4263834" y="0"/>
                    <a:pt x="4274726" y="10891"/>
                    <a:pt x="4274726" y="24327"/>
                  </a:cubicBezTo>
                  <a:lnTo>
                    <a:pt x="4274726" y="2275744"/>
                  </a:lnTo>
                  <a:cubicBezTo>
                    <a:pt x="4274726" y="2289180"/>
                    <a:pt x="4263834" y="2300071"/>
                    <a:pt x="4250399" y="2300071"/>
                  </a:cubicBezTo>
                  <a:lnTo>
                    <a:pt x="24327" y="2300071"/>
                  </a:lnTo>
                  <a:cubicBezTo>
                    <a:pt x="17875" y="2300071"/>
                    <a:pt x="11687" y="2297508"/>
                    <a:pt x="7125" y="2292946"/>
                  </a:cubicBezTo>
                  <a:cubicBezTo>
                    <a:pt x="2563" y="2288384"/>
                    <a:pt x="0" y="2282196"/>
                    <a:pt x="0" y="2275744"/>
                  </a:cubicBezTo>
                  <a:lnTo>
                    <a:pt x="0" y="24327"/>
                  </a:lnTo>
                  <a:cubicBezTo>
                    <a:pt x="0" y="10891"/>
                    <a:pt x="10891" y="0"/>
                    <a:pt x="24327" y="0"/>
                  </a:cubicBezTo>
                  <a:close/>
                </a:path>
              </a:pathLst>
            </a:custGeom>
            <a:solidFill>
              <a:srgbClr val="FFFFFF"/>
            </a:solidFill>
          </p:spPr>
        </p:sp>
        <p:sp>
          <p:nvSpPr>
            <p:cNvPr id="7" name="TextBox 7"/>
            <p:cNvSpPr txBox="1"/>
            <p:nvPr/>
          </p:nvSpPr>
          <p:spPr>
            <a:xfrm>
              <a:off x="0" y="-38100"/>
              <a:ext cx="4274726" cy="2338171"/>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27482" y="1038040"/>
            <a:ext cx="1199141" cy="8399670"/>
            <a:chOff x="0" y="0"/>
            <a:chExt cx="1598855" cy="11199560"/>
          </a:xfrm>
        </p:grpSpPr>
        <p:grpSp>
          <p:nvGrpSpPr>
            <p:cNvPr id="9" name="Group 9"/>
            <p:cNvGrpSpPr/>
            <p:nvPr/>
          </p:nvGrpSpPr>
          <p:grpSpPr>
            <a:xfrm>
              <a:off x="0" y="1175906"/>
              <a:ext cx="1598855" cy="616408"/>
              <a:chOff x="0" y="0"/>
              <a:chExt cx="219768" cy="84727"/>
            </a:xfrm>
          </p:grpSpPr>
          <p:sp>
            <p:nvSpPr>
              <p:cNvPr id="10" name="Freeform 10"/>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11" name="TextBox 11"/>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2" name="Group 12"/>
            <p:cNvGrpSpPr/>
            <p:nvPr/>
          </p:nvGrpSpPr>
          <p:grpSpPr>
            <a:xfrm>
              <a:off x="0" y="2351812"/>
              <a:ext cx="1598855" cy="616408"/>
              <a:chOff x="0" y="0"/>
              <a:chExt cx="219768" cy="84727"/>
            </a:xfrm>
          </p:grpSpPr>
          <p:sp>
            <p:nvSpPr>
              <p:cNvPr id="13" name="Freeform 13"/>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14" name="TextBox 14"/>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5" name="Group 15"/>
            <p:cNvGrpSpPr/>
            <p:nvPr/>
          </p:nvGrpSpPr>
          <p:grpSpPr>
            <a:xfrm>
              <a:off x="0" y="3527717"/>
              <a:ext cx="1598855" cy="616408"/>
              <a:chOff x="0" y="0"/>
              <a:chExt cx="219768" cy="84727"/>
            </a:xfrm>
          </p:grpSpPr>
          <p:sp>
            <p:nvSpPr>
              <p:cNvPr id="16" name="Freeform 16"/>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17" name="TextBox 17"/>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8" name="Group 18"/>
            <p:cNvGrpSpPr/>
            <p:nvPr/>
          </p:nvGrpSpPr>
          <p:grpSpPr>
            <a:xfrm>
              <a:off x="0" y="4703623"/>
              <a:ext cx="1598855" cy="616408"/>
              <a:chOff x="0" y="0"/>
              <a:chExt cx="219768" cy="84727"/>
            </a:xfrm>
          </p:grpSpPr>
          <p:sp>
            <p:nvSpPr>
              <p:cNvPr id="19" name="Freeform 19"/>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0" name="TextBox 20"/>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1" name="Group 21"/>
            <p:cNvGrpSpPr/>
            <p:nvPr/>
          </p:nvGrpSpPr>
          <p:grpSpPr>
            <a:xfrm>
              <a:off x="0" y="5879529"/>
              <a:ext cx="1598855" cy="616408"/>
              <a:chOff x="0" y="0"/>
              <a:chExt cx="219768" cy="84727"/>
            </a:xfrm>
          </p:grpSpPr>
          <p:sp>
            <p:nvSpPr>
              <p:cNvPr id="22" name="Freeform 22"/>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3" name="TextBox 23"/>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4" name="Group 24"/>
            <p:cNvGrpSpPr/>
            <p:nvPr/>
          </p:nvGrpSpPr>
          <p:grpSpPr>
            <a:xfrm>
              <a:off x="0" y="7055435"/>
              <a:ext cx="1598855" cy="616408"/>
              <a:chOff x="0" y="0"/>
              <a:chExt cx="219768" cy="84727"/>
            </a:xfrm>
          </p:grpSpPr>
          <p:sp>
            <p:nvSpPr>
              <p:cNvPr id="25" name="Freeform 25"/>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6" name="TextBox 26"/>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7" name="Group 27"/>
            <p:cNvGrpSpPr/>
            <p:nvPr/>
          </p:nvGrpSpPr>
          <p:grpSpPr>
            <a:xfrm>
              <a:off x="0" y="8231340"/>
              <a:ext cx="1598855" cy="616408"/>
              <a:chOff x="0" y="0"/>
              <a:chExt cx="219768" cy="84727"/>
            </a:xfrm>
          </p:grpSpPr>
          <p:sp>
            <p:nvSpPr>
              <p:cNvPr id="28" name="Freeform 28"/>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9" name="TextBox 29"/>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0" name="Group 30"/>
            <p:cNvGrpSpPr/>
            <p:nvPr/>
          </p:nvGrpSpPr>
          <p:grpSpPr>
            <a:xfrm>
              <a:off x="0" y="9407246"/>
              <a:ext cx="1598855" cy="616408"/>
              <a:chOff x="0" y="0"/>
              <a:chExt cx="219768" cy="84727"/>
            </a:xfrm>
          </p:grpSpPr>
          <p:sp>
            <p:nvSpPr>
              <p:cNvPr id="31" name="Freeform 31"/>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32" name="TextBox 32"/>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3" name="Group 33"/>
            <p:cNvGrpSpPr/>
            <p:nvPr/>
          </p:nvGrpSpPr>
          <p:grpSpPr>
            <a:xfrm>
              <a:off x="0" y="10583152"/>
              <a:ext cx="1598855" cy="616408"/>
              <a:chOff x="0" y="0"/>
              <a:chExt cx="219768" cy="84727"/>
            </a:xfrm>
          </p:grpSpPr>
          <p:sp>
            <p:nvSpPr>
              <p:cNvPr id="34" name="Freeform 34"/>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35" name="TextBox 35"/>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6" name="Group 36"/>
            <p:cNvGrpSpPr/>
            <p:nvPr/>
          </p:nvGrpSpPr>
          <p:grpSpPr>
            <a:xfrm>
              <a:off x="0" y="0"/>
              <a:ext cx="1598855" cy="616408"/>
              <a:chOff x="0" y="0"/>
              <a:chExt cx="219768" cy="84727"/>
            </a:xfrm>
          </p:grpSpPr>
          <p:sp>
            <p:nvSpPr>
              <p:cNvPr id="37" name="Freeform 37"/>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38" name="TextBox 38"/>
              <p:cNvSpPr txBox="1"/>
              <p:nvPr/>
            </p:nvSpPr>
            <p:spPr>
              <a:xfrm>
                <a:off x="0" y="-38100"/>
                <a:ext cx="219768" cy="122827"/>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39" name="Freeform 39"/>
          <p:cNvSpPr/>
          <p:nvPr/>
        </p:nvSpPr>
        <p:spPr>
          <a:xfrm rot="1188461">
            <a:off x="16490846" y="8309167"/>
            <a:ext cx="1133526" cy="1083935"/>
          </a:xfrm>
          <a:custGeom>
            <a:avLst/>
            <a:gdLst/>
            <a:ahLst/>
            <a:cxnLst/>
            <a:rect l="l" t="t" r="r" b="b"/>
            <a:pathLst>
              <a:path w="1133526" h="1083935">
                <a:moveTo>
                  <a:pt x="0" y="0"/>
                </a:moveTo>
                <a:lnTo>
                  <a:pt x="1133526" y="0"/>
                </a:lnTo>
                <a:lnTo>
                  <a:pt x="1133526" y="1083935"/>
                </a:lnTo>
                <a:lnTo>
                  <a:pt x="0" y="1083935"/>
                </a:lnTo>
                <a:lnTo>
                  <a:pt x="0" y="0"/>
                </a:lnTo>
                <a:close/>
              </a:path>
            </a:pathLst>
          </a:custGeom>
          <a:blipFill>
            <a:blip r:embed="rId2"/>
            <a:stretch>
              <a:fillRect/>
            </a:stretch>
          </a:blipFill>
        </p:spPr>
      </p:sp>
      <p:sp>
        <p:nvSpPr>
          <p:cNvPr id="40" name="Rounded Rectangle 39"/>
          <p:cNvSpPr/>
          <p:nvPr/>
        </p:nvSpPr>
        <p:spPr>
          <a:xfrm>
            <a:off x="1646344" y="558999"/>
            <a:ext cx="7421456" cy="8208515"/>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3" name="Rounded Rectangle 42"/>
          <p:cNvSpPr/>
          <p:nvPr/>
        </p:nvSpPr>
        <p:spPr>
          <a:xfrm>
            <a:off x="9670400" y="588707"/>
            <a:ext cx="7550800" cy="8208515"/>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1" name="TextBox 40"/>
          <p:cNvSpPr txBox="1"/>
          <p:nvPr/>
        </p:nvSpPr>
        <p:spPr>
          <a:xfrm>
            <a:off x="5562600" y="9206557"/>
            <a:ext cx="8602611" cy="523220"/>
          </a:xfrm>
          <a:prstGeom prst="rect">
            <a:avLst/>
          </a:prstGeom>
          <a:noFill/>
        </p:spPr>
        <p:txBody>
          <a:bodyPr wrap="none" rtlCol="0">
            <a:spAutoFit/>
          </a:bodyPr>
          <a:lstStyle/>
          <a:p>
            <a:r>
              <a:rPr lang="en-US" sz="2800" b="1" dirty="0" err="1" smtClean="0">
                <a:solidFill>
                  <a:schemeClr val="bg2">
                    <a:lumMod val="25000"/>
                  </a:schemeClr>
                </a:solidFill>
                <a:latin typeface="Times New Roman" panose="02020603050405020304" pitchFamily="18" charset="0"/>
                <a:cs typeface="Times New Roman" panose="02020603050405020304" pitchFamily="18" charset="0"/>
              </a:rPr>
              <a:t>Trẻ</a:t>
            </a:r>
            <a:r>
              <a:rPr lang="en-US" sz="28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25000"/>
                  </a:schemeClr>
                </a:solidFill>
                <a:latin typeface="Times New Roman" panose="02020603050405020304" pitchFamily="18" charset="0"/>
                <a:cs typeface="Times New Roman" panose="02020603050405020304" pitchFamily="18" charset="0"/>
              </a:rPr>
              <a:t>chuẩn</a:t>
            </a:r>
            <a:r>
              <a:rPr lang="en-US" sz="28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25000"/>
                  </a:schemeClr>
                </a:solidFill>
                <a:latin typeface="Times New Roman" panose="02020603050405020304" pitchFamily="18" charset="0"/>
                <a:cs typeface="Times New Roman" panose="02020603050405020304" pitchFamily="18" charset="0"/>
              </a:rPr>
              <a:t>bị</a:t>
            </a:r>
            <a:r>
              <a:rPr lang="en-US" sz="28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25000"/>
                  </a:schemeClr>
                </a:solidFill>
                <a:latin typeface="Times New Roman" panose="02020603050405020304" pitchFamily="18" charset="0"/>
                <a:cs typeface="Times New Roman" panose="02020603050405020304" pitchFamily="18" charset="0"/>
              </a:rPr>
              <a:t>đồ</a:t>
            </a:r>
            <a:r>
              <a:rPr lang="en-US" sz="28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25000"/>
                  </a:schemeClr>
                </a:solidFill>
                <a:latin typeface="Times New Roman" panose="02020603050405020304" pitchFamily="18" charset="0"/>
                <a:cs typeface="Times New Roman" panose="02020603050405020304" pitchFamily="18" charset="0"/>
              </a:rPr>
              <a:t>dùng</a:t>
            </a:r>
            <a:r>
              <a:rPr lang="en-US" sz="28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25000"/>
                  </a:schemeClr>
                </a:solidFill>
                <a:latin typeface="Times New Roman" panose="02020603050405020304" pitchFamily="18" charset="0"/>
                <a:cs typeface="Times New Roman" panose="02020603050405020304" pitchFamily="18" charset="0"/>
              </a:rPr>
              <a:t>tâm</a:t>
            </a:r>
            <a:r>
              <a:rPr lang="en-US" sz="28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25000"/>
                  </a:schemeClr>
                </a:solidFill>
                <a:latin typeface="Times New Roman" panose="02020603050405020304" pitchFamily="18" charset="0"/>
                <a:cs typeface="Times New Roman" panose="02020603050405020304" pitchFamily="18" charset="0"/>
              </a:rPr>
              <a:t>thế</a:t>
            </a:r>
            <a:r>
              <a:rPr lang="en-US" sz="28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25000"/>
                  </a:schemeClr>
                </a:solidFill>
                <a:latin typeface="Times New Roman" panose="02020603050405020304" pitchFamily="18" charset="0"/>
                <a:cs typeface="Times New Roman" panose="02020603050405020304" pitchFamily="18" charset="0"/>
              </a:rPr>
              <a:t>cho</a:t>
            </a:r>
            <a:r>
              <a:rPr lang="en-US" sz="28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25000"/>
                  </a:schemeClr>
                </a:solidFill>
                <a:latin typeface="Times New Roman" panose="02020603050405020304" pitchFamily="18" charset="0"/>
                <a:cs typeface="Times New Roman" panose="02020603050405020304" pitchFamily="18" charset="0"/>
              </a:rPr>
              <a:t>chuyến</a:t>
            </a:r>
            <a:r>
              <a:rPr lang="en-US" sz="28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25000"/>
                  </a:schemeClr>
                </a:solidFill>
                <a:latin typeface="Times New Roman" panose="02020603050405020304" pitchFamily="18" charset="0"/>
                <a:cs typeface="Times New Roman" panose="02020603050405020304" pitchFamily="18" charset="0"/>
              </a:rPr>
              <a:t>trải</a:t>
            </a:r>
            <a:r>
              <a:rPr lang="en-US" sz="28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smtClean="0">
                <a:solidFill>
                  <a:schemeClr val="bg2">
                    <a:lumMod val="25000"/>
                  </a:schemeClr>
                </a:solidFill>
                <a:latin typeface="Times New Roman" panose="02020603050405020304" pitchFamily="18" charset="0"/>
                <a:cs typeface="Times New Roman" panose="02020603050405020304" pitchFamily="18" charset="0"/>
              </a:rPr>
              <a:t>nghiệm</a:t>
            </a:r>
            <a:r>
              <a:rPr lang="en-US" sz="2800" b="1" dirty="0" smtClean="0">
                <a:solidFill>
                  <a:schemeClr val="bg2">
                    <a:lumMod val="25000"/>
                  </a:schemeClr>
                </a:solidFill>
                <a:latin typeface="Times New Roman" panose="02020603050405020304" pitchFamily="18" charset="0"/>
                <a:cs typeface="Times New Roman" panose="02020603050405020304" pitchFamily="18" charset="0"/>
              </a:rPr>
              <a:t>.</a:t>
            </a:r>
            <a:endParaRPr lang="en-US" sz="2800" b="1" dirty="0">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959999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1000"/>
                                        <p:tgtEl>
                                          <p:spTgt spid="4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5"/>
          <p:cNvSpPr txBox="1"/>
          <p:nvPr/>
        </p:nvSpPr>
        <p:spPr>
          <a:xfrm>
            <a:off x="1028700" y="9471941"/>
            <a:ext cx="16230600" cy="323215"/>
          </a:xfrm>
          <a:prstGeom prst="rect">
            <a:avLst/>
          </a:prstGeom>
        </p:spPr>
        <p:txBody>
          <a:bodyPr lIns="0" tIns="0" rIns="0" bIns="0" rtlCol="0" anchor="t">
            <a:spAutoFit/>
          </a:bodyPr>
          <a:lstStyle/>
          <a:p>
            <a:pPr algn="ctr">
              <a:lnSpc>
                <a:spcPts val="2659"/>
              </a:lnSpc>
              <a:spcBef>
                <a:spcPct val="0"/>
              </a:spcBef>
            </a:pPr>
            <a:endParaRPr/>
          </a:p>
        </p:txBody>
      </p:sp>
      <p:pic>
        <p:nvPicPr>
          <p:cNvPr id="3" name="ngoài nhà trường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09800" y="1707021"/>
            <a:ext cx="10896600" cy="6858000"/>
          </a:xfrm>
          <a:prstGeom prst="rect">
            <a:avLst/>
          </a:prstGeom>
        </p:spPr>
      </p:pic>
      <p:pic>
        <p:nvPicPr>
          <p:cNvPr id="9" name="Pictur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18288000" cy="10667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0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9263ECF2-C43E-499B-AAED-D3A97BFAAEF4}"/>
              </a:ext>
            </a:extLst>
          </p:cNvPr>
          <p:cNvSpPr>
            <a:spLocks/>
          </p:cNvSpPr>
          <p:nvPr/>
        </p:nvSpPr>
        <p:spPr bwMode="auto">
          <a:xfrm>
            <a:off x="1248095" y="1755887"/>
            <a:ext cx="2726615" cy="2728299"/>
          </a:xfrm>
          <a:custGeom>
            <a:avLst/>
            <a:gdLst>
              <a:gd name="T0" fmla="*/ 809 w 1619"/>
              <a:gd name="T1" fmla="*/ 1620 h 1620"/>
              <a:gd name="T2" fmla="*/ 0 w 1619"/>
              <a:gd name="T3" fmla="*/ 810 h 1620"/>
              <a:gd name="T4" fmla="*/ 809 w 1619"/>
              <a:gd name="T5" fmla="*/ 0 h 1620"/>
              <a:gd name="T6" fmla="*/ 1619 w 1619"/>
              <a:gd name="T7" fmla="*/ 810 h 1620"/>
              <a:gd name="T8" fmla="*/ 809 w 1619"/>
              <a:gd name="T9" fmla="*/ 1620 h 1620"/>
            </a:gdLst>
            <a:ahLst/>
            <a:cxnLst>
              <a:cxn ang="0">
                <a:pos x="T0" y="T1"/>
              </a:cxn>
              <a:cxn ang="0">
                <a:pos x="T2" y="T3"/>
              </a:cxn>
              <a:cxn ang="0">
                <a:pos x="T4" y="T5"/>
              </a:cxn>
              <a:cxn ang="0">
                <a:pos x="T6" y="T7"/>
              </a:cxn>
              <a:cxn ang="0">
                <a:pos x="T8" y="T9"/>
              </a:cxn>
            </a:cxnLst>
            <a:rect l="0" t="0" r="r" b="b"/>
            <a:pathLst>
              <a:path w="1619" h="1620">
                <a:moveTo>
                  <a:pt x="809" y="1620"/>
                </a:moveTo>
                <a:lnTo>
                  <a:pt x="0" y="810"/>
                </a:lnTo>
                <a:lnTo>
                  <a:pt x="809" y="0"/>
                </a:lnTo>
                <a:lnTo>
                  <a:pt x="1619" y="810"/>
                </a:lnTo>
                <a:lnTo>
                  <a:pt x="809" y="1620"/>
                </a:lnTo>
                <a:close/>
              </a:path>
            </a:pathLst>
          </a:custGeom>
          <a:solidFill>
            <a:srgbClr val="EEAA76"/>
          </a:solidFill>
          <a:ln>
            <a:noFill/>
          </a:ln>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Calibri" panose="020F0502020204030204"/>
            </a:endParaRPr>
          </a:p>
        </p:txBody>
      </p:sp>
      <p:sp>
        <p:nvSpPr>
          <p:cNvPr id="3" name="Freeform 7">
            <a:extLst>
              <a:ext uri="{FF2B5EF4-FFF2-40B4-BE49-F238E27FC236}">
                <a16:creationId xmlns:a16="http://schemas.microsoft.com/office/drawing/2014/main" id="{919B328C-CE7F-42BB-B2DD-670A6186B417}"/>
              </a:ext>
            </a:extLst>
          </p:cNvPr>
          <p:cNvSpPr>
            <a:spLocks/>
          </p:cNvSpPr>
          <p:nvPr/>
        </p:nvSpPr>
        <p:spPr bwMode="auto">
          <a:xfrm>
            <a:off x="6057867" y="1599383"/>
            <a:ext cx="3346298" cy="3348365"/>
          </a:xfrm>
          <a:custGeom>
            <a:avLst/>
            <a:gdLst>
              <a:gd name="T0" fmla="*/ 810 w 1620"/>
              <a:gd name="T1" fmla="*/ 1621 h 1621"/>
              <a:gd name="T2" fmla="*/ 0 w 1620"/>
              <a:gd name="T3" fmla="*/ 811 h 1621"/>
              <a:gd name="T4" fmla="*/ 810 w 1620"/>
              <a:gd name="T5" fmla="*/ 0 h 1621"/>
              <a:gd name="T6" fmla="*/ 1620 w 1620"/>
              <a:gd name="T7" fmla="*/ 811 h 1621"/>
              <a:gd name="T8" fmla="*/ 810 w 1620"/>
              <a:gd name="T9" fmla="*/ 1621 h 1621"/>
            </a:gdLst>
            <a:ahLst/>
            <a:cxnLst>
              <a:cxn ang="0">
                <a:pos x="T0" y="T1"/>
              </a:cxn>
              <a:cxn ang="0">
                <a:pos x="T2" y="T3"/>
              </a:cxn>
              <a:cxn ang="0">
                <a:pos x="T4" y="T5"/>
              </a:cxn>
              <a:cxn ang="0">
                <a:pos x="T6" y="T7"/>
              </a:cxn>
              <a:cxn ang="0">
                <a:pos x="T8" y="T9"/>
              </a:cxn>
            </a:cxnLst>
            <a:rect l="0" t="0" r="r" b="b"/>
            <a:pathLst>
              <a:path w="1620" h="1621">
                <a:moveTo>
                  <a:pt x="810" y="1621"/>
                </a:moveTo>
                <a:lnTo>
                  <a:pt x="0" y="811"/>
                </a:lnTo>
                <a:lnTo>
                  <a:pt x="810" y="0"/>
                </a:lnTo>
                <a:lnTo>
                  <a:pt x="1620" y="811"/>
                </a:lnTo>
                <a:lnTo>
                  <a:pt x="810" y="1621"/>
                </a:lnTo>
                <a:close/>
              </a:path>
            </a:pathLst>
          </a:custGeom>
          <a:solidFill>
            <a:srgbClr val="2F9FBB"/>
          </a:solidFill>
          <a:ln>
            <a:noFill/>
          </a:ln>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Calibri" panose="020F0502020204030204"/>
            </a:endParaRPr>
          </a:p>
        </p:txBody>
      </p:sp>
      <p:sp>
        <p:nvSpPr>
          <p:cNvPr id="7" name="矩形 6">
            <a:extLst>
              <a:ext uri="{FF2B5EF4-FFF2-40B4-BE49-F238E27FC236}">
                <a16:creationId xmlns:a16="http://schemas.microsoft.com/office/drawing/2014/main" id="{2E22FA33-0F44-46EB-BA62-5690F36B6F06}"/>
              </a:ext>
            </a:extLst>
          </p:cNvPr>
          <p:cNvSpPr/>
          <p:nvPr/>
        </p:nvSpPr>
        <p:spPr>
          <a:xfrm>
            <a:off x="4196765" y="5951240"/>
            <a:ext cx="14285427" cy="858121"/>
          </a:xfrm>
          <a:prstGeom prst="rect">
            <a:avLst/>
          </a:prstGeom>
        </p:spPr>
        <p:txBody>
          <a:bodyPr vert="horz" wrap="square" lIns="77153" tIns="38577" rIns="77153" bIns="38577" anchor="ctr" anchorCtr="1">
            <a:spAutoFit/>
          </a:bodyPr>
          <a:lstStyle/>
          <a:p>
            <a:pPr algn="ctr" defTabSz="1371600">
              <a:lnSpc>
                <a:spcPct val="130000"/>
              </a:lnSpc>
            </a:pPr>
            <a:r>
              <a:rPr lang="en-US" altLang="zh-CN" sz="3900" dirty="0">
                <a:solidFill>
                  <a:srgbClr val="FFC000">
                    <a:lumMod val="75000"/>
                  </a:srgbClr>
                </a:solidFill>
                <a:latin typeface="VNI-Franko" pitchFamily="2" charset="0"/>
                <a:ea typeface="微软雅黑" panose="020B0503020204020204" pitchFamily="34" charset="-122"/>
                <a:cs typeface="Lucida Sans Unicode" panose="020B0602030504020204" pitchFamily="34" charset="0"/>
              </a:rPr>
              <a:t>ÑIEÀU KIEÄN, HOAØN CAÛNH TAÏO RA BIEÄN PHAÙP</a:t>
            </a:r>
            <a:endParaRPr lang="zh-CN" altLang="en-US" sz="3900" dirty="0">
              <a:solidFill>
                <a:srgbClr val="FFC000">
                  <a:lumMod val="75000"/>
                </a:srgbClr>
              </a:solidFill>
              <a:latin typeface="VNI-Franko" pitchFamily="2" charset="0"/>
              <a:ea typeface="微软雅黑" panose="020B0503020204020204" pitchFamily="34" charset="-122"/>
              <a:cs typeface="Lucida Sans Unicode" panose="020B0602030504020204" pitchFamily="34" charset="0"/>
            </a:endParaRPr>
          </a:p>
        </p:txBody>
      </p:sp>
      <p:sp>
        <p:nvSpPr>
          <p:cNvPr id="8" name="矩形 7">
            <a:extLst>
              <a:ext uri="{FF2B5EF4-FFF2-40B4-BE49-F238E27FC236}">
                <a16:creationId xmlns:a16="http://schemas.microsoft.com/office/drawing/2014/main" id="{0D61A726-FD60-42A6-B2E8-4587384284F1}"/>
              </a:ext>
            </a:extLst>
          </p:cNvPr>
          <p:cNvSpPr/>
          <p:nvPr/>
        </p:nvSpPr>
        <p:spPr>
          <a:xfrm>
            <a:off x="4034338" y="7017677"/>
            <a:ext cx="11949410" cy="858121"/>
          </a:xfrm>
          <a:prstGeom prst="rect">
            <a:avLst/>
          </a:prstGeom>
        </p:spPr>
        <p:txBody>
          <a:bodyPr vert="horz" wrap="square" lIns="77153" tIns="38577" rIns="77153" bIns="38577" anchor="ctr" anchorCtr="1">
            <a:spAutoFit/>
          </a:bodyPr>
          <a:lstStyle/>
          <a:p>
            <a:pPr defTabSz="1371600">
              <a:lnSpc>
                <a:spcPct val="130000"/>
              </a:lnSpc>
            </a:pPr>
            <a:r>
              <a:rPr lang="en-US" altLang="zh-CN" sz="3900" dirty="0">
                <a:solidFill>
                  <a:srgbClr val="ED7D31">
                    <a:lumMod val="75000"/>
                  </a:srgbClr>
                </a:solidFill>
                <a:latin typeface="VNI-Franko" pitchFamily="2" charset="0"/>
                <a:ea typeface="微软雅黑" panose="020B0503020204020204" pitchFamily="34" charset="-122"/>
                <a:cs typeface="Lucida Sans Unicode" panose="020B0602030504020204" pitchFamily="34" charset="0"/>
              </a:rPr>
              <a:t>MOÂ TAÛ BIEÄN PHAÙP</a:t>
            </a:r>
            <a:endParaRPr lang="zh-CN" altLang="en-US" sz="3900" dirty="0">
              <a:solidFill>
                <a:srgbClr val="ED7D31">
                  <a:lumMod val="75000"/>
                </a:srgbClr>
              </a:solidFill>
              <a:latin typeface="VNI-Franko" pitchFamily="2" charset="0"/>
              <a:ea typeface="微软雅黑" panose="020B0503020204020204" pitchFamily="34" charset="-122"/>
              <a:cs typeface="Lucida Sans Unicode" panose="020B0602030504020204" pitchFamily="34" charset="0"/>
            </a:endParaRPr>
          </a:p>
        </p:txBody>
      </p:sp>
      <p:sp>
        <p:nvSpPr>
          <p:cNvPr id="9" name="矩形 8">
            <a:extLst>
              <a:ext uri="{FF2B5EF4-FFF2-40B4-BE49-F238E27FC236}">
                <a16:creationId xmlns:a16="http://schemas.microsoft.com/office/drawing/2014/main" id="{5674B0D9-5CB5-4168-9B93-D82DF250F0F0}"/>
              </a:ext>
            </a:extLst>
          </p:cNvPr>
          <p:cNvSpPr/>
          <p:nvPr/>
        </p:nvSpPr>
        <p:spPr>
          <a:xfrm>
            <a:off x="6057867" y="8231810"/>
            <a:ext cx="8605005" cy="858121"/>
          </a:xfrm>
          <a:prstGeom prst="rect">
            <a:avLst/>
          </a:prstGeom>
        </p:spPr>
        <p:txBody>
          <a:bodyPr vert="horz" wrap="square" lIns="77153" tIns="38577" rIns="77153" bIns="38577" anchor="ctr" anchorCtr="1">
            <a:spAutoFit/>
          </a:bodyPr>
          <a:lstStyle/>
          <a:p>
            <a:pPr defTabSz="1371600">
              <a:lnSpc>
                <a:spcPct val="130000"/>
              </a:lnSpc>
            </a:pPr>
            <a:r>
              <a:rPr lang="en-US" altLang="zh-CN" sz="3900" dirty="0">
                <a:solidFill>
                  <a:srgbClr val="C00000"/>
                </a:solidFill>
                <a:latin typeface="VNI-Franko" pitchFamily="2" charset="0"/>
                <a:ea typeface="微软雅黑" panose="020B0503020204020204" pitchFamily="34" charset="-122"/>
              </a:rPr>
              <a:t>HIEÄU QUAÛ </a:t>
            </a:r>
            <a:endParaRPr lang="zh-CN" altLang="en-US" sz="3900" dirty="0">
              <a:solidFill>
                <a:srgbClr val="C00000"/>
              </a:solidFill>
              <a:latin typeface="VNI-Franko" pitchFamily="2" charset="0"/>
              <a:ea typeface="微软雅黑" panose="020B0503020204020204" pitchFamily="34" charset="-122"/>
            </a:endParaRPr>
          </a:p>
        </p:txBody>
      </p:sp>
      <p:sp>
        <p:nvSpPr>
          <p:cNvPr id="15" name="TextBox 11">
            <a:extLst>
              <a:ext uri="{FF2B5EF4-FFF2-40B4-BE49-F238E27FC236}">
                <a16:creationId xmlns:a16="http://schemas.microsoft.com/office/drawing/2014/main" id="{3EBCACA4-9B5B-469C-9C5C-C4D8C8176F89}"/>
              </a:ext>
            </a:extLst>
          </p:cNvPr>
          <p:cNvSpPr txBox="1"/>
          <p:nvPr/>
        </p:nvSpPr>
        <p:spPr>
          <a:xfrm>
            <a:off x="5956471" y="6095464"/>
            <a:ext cx="614272" cy="678072"/>
          </a:xfrm>
          <a:prstGeom prst="rect">
            <a:avLst/>
          </a:prstGeom>
          <a:noFill/>
        </p:spPr>
        <p:txBody>
          <a:bodyPr wrap="none" lIns="77153" tIns="38577" rIns="77153" bIns="38577" rtlCol="0">
            <a:spAutoFit/>
          </a:bodyPr>
          <a:lstStyle/>
          <a:p>
            <a:pPr algn="ctr" defTabSz="1371600"/>
            <a:r>
              <a:rPr lang="en-US" altLang="zh-CN" sz="3900" dirty="0">
                <a:solidFill>
                  <a:srgbClr val="2F9FBB"/>
                </a:solidFill>
                <a:effectLst>
                  <a:innerShdw blurRad="63500" dist="50800" dir="13500000">
                    <a:prstClr val="black">
                      <a:alpha val="50000"/>
                    </a:prstClr>
                  </a:innerShdw>
                </a:effectLst>
                <a:latin typeface="Impact" panose="020B0806030902050204" pitchFamily="34" charset="0"/>
              </a:rPr>
              <a:t>01</a:t>
            </a:r>
            <a:endParaRPr lang="zh-CN" altLang="en-US" sz="3900" dirty="0">
              <a:solidFill>
                <a:srgbClr val="2F9FBB"/>
              </a:solidFill>
              <a:effectLst>
                <a:innerShdw blurRad="63500" dist="50800" dir="13500000">
                  <a:prstClr val="black">
                    <a:alpha val="50000"/>
                  </a:prstClr>
                </a:innerShdw>
              </a:effectLst>
              <a:latin typeface="Impact" panose="020B0806030902050204" pitchFamily="34" charset="0"/>
            </a:endParaRPr>
          </a:p>
        </p:txBody>
      </p:sp>
      <p:sp>
        <p:nvSpPr>
          <p:cNvPr id="20" name="TextBox 11">
            <a:extLst>
              <a:ext uri="{FF2B5EF4-FFF2-40B4-BE49-F238E27FC236}">
                <a16:creationId xmlns:a16="http://schemas.microsoft.com/office/drawing/2014/main" id="{9F8E0378-B0A9-446F-A505-B140AE2F3BEB}"/>
              </a:ext>
            </a:extLst>
          </p:cNvPr>
          <p:cNvSpPr txBox="1"/>
          <p:nvPr/>
        </p:nvSpPr>
        <p:spPr>
          <a:xfrm>
            <a:off x="7057244" y="7162865"/>
            <a:ext cx="675186" cy="678072"/>
          </a:xfrm>
          <a:prstGeom prst="rect">
            <a:avLst/>
          </a:prstGeom>
          <a:noFill/>
        </p:spPr>
        <p:txBody>
          <a:bodyPr wrap="none" lIns="77153" tIns="38577" rIns="77153" bIns="38577" rtlCol="0">
            <a:spAutoFit/>
          </a:bodyPr>
          <a:lstStyle/>
          <a:p>
            <a:pPr algn="ctr" defTabSz="1371600"/>
            <a:r>
              <a:rPr lang="en-US" altLang="zh-CN" sz="3900" dirty="0">
                <a:solidFill>
                  <a:srgbClr val="2F9FBB"/>
                </a:solidFill>
                <a:effectLst>
                  <a:innerShdw blurRad="63500" dist="50800" dir="13500000">
                    <a:prstClr val="black">
                      <a:alpha val="50000"/>
                    </a:prstClr>
                  </a:innerShdw>
                </a:effectLst>
                <a:latin typeface="Impact" panose="020B0806030902050204" pitchFamily="34" charset="0"/>
              </a:rPr>
              <a:t>02</a:t>
            </a:r>
            <a:endParaRPr lang="zh-CN" altLang="en-US" sz="3900" dirty="0">
              <a:solidFill>
                <a:srgbClr val="2F9FBB"/>
              </a:solidFill>
              <a:effectLst>
                <a:innerShdw blurRad="63500" dist="50800" dir="13500000">
                  <a:prstClr val="black">
                    <a:alpha val="50000"/>
                  </a:prstClr>
                </a:innerShdw>
              </a:effectLst>
              <a:latin typeface="Impact" panose="020B0806030902050204" pitchFamily="34" charset="0"/>
            </a:endParaRPr>
          </a:p>
        </p:txBody>
      </p:sp>
      <p:sp>
        <p:nvSpPr>
          <p:cNvPr id="25" name="TextBox 11">
            <a:extLst>
              <a:ext uri="{FF2B5EF4-FFF2-40B4-BE49-F238E27FC236}">
                <a16:creationId xmlns:a16="http://schemas.microsoft.com/office/drawing/2014/main" id="{47F7FBF8-BBA4-43C1-B9B3-73EBA486C0F6}"/>
              </a:ext>
            </a:extLst>
          </p:cNvPr>
          <p:cNvSpPr txBox="1"/>
          <p:nvPr/>
        </p:nvSpPr>
        <p:spPr>
          <a:xfrm>
            <a:off x="8337155" y="8398781"/>
            <a:ext cx="688010" cy="678072"/>
          </a:xfrm>
          <a:prstGeom prst="rect">
            <a:avLst/>
          </a:prstGeom>
          <a:noFill/>
        </p:spPr>
        <p:txBody>
          <a:bodyPr wrap="none" lIns="77153" tIns="38577" rIns="77153" bIns="38577" rtlCol="0">
            <a:spAutoFit/>
          </a:bodyPr>
          <a:lstStyle/>
          <a:p>
            <a:pPr algn="ctr" defTabSz="1371600"/>
            <a:r>
              <a:rPr lang="en-US" altLang="zh-CN" sz="3900" dirty="0">
                <a:solidFill>
                  <a:srgbClr val="2F9FBB"/>
                </a:solidFill>
                <a:effectLst>
                  <a:innerShdw blurRad="63500" dist="50800" dir="13500000">
                    <a:prstClr val="black">
                      <a:alpha val="50000"/>
                    </a:prstClr>
                  </a:innerShdw>
                </a:effectLst>
                <a:latin typeface="Impact" panose="020B0806030902050204" pitchFamily="34" charset="0"/>
              </a:rPr>
              <a:t>03</a:t>
            </a:r>
            <a:endParaRPr lang="zh-CN" altLang="en-US" sz="3900" dirty="0">
              <a:solidFill>
                <a:srgbClr val="2F9FBB"/>
              </a:solidFill>
              <a:effectLst>
                <a:innerShdw blurRad="63500" dist="50800" dir="13500000">
                  <a:prstClr val="black">
                    <a:alpha val="50000"/>
                  </a:prstClr>
                </a:innerShdw>
              </a:effectLst>
              <a:latin typeface="Impact" panose="020B0806030902050204" pitchFamily="34" charset="0"/>
            </a:endParaRPr>
          </a:p>
        </p:txBody>
      </p:sp>
      <p:sp>
        <p:nvSpPr>
          <p:cNvPr id="16" name="Diamond 15"/>
          <p:cNvSpPr/>
          <p:nvPr/>
        </p:nvSpPr>
        <p:spPr>
          <a:xfrm>
            <a:off x="1932992" y="263665"/>
            <a:ext cx="6246450" cy="6019799"/>
          </a:xfrm>
          <a:prstGeom prst="diamond">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372600" y="4122295"/>
            <a:ext cx="5186597" cy="1769316"/>
          </a:xfrm>
          <a:prstGeom prst="rect">
            <a:avLst/>
          </a:prstGeom>
          <a:noFill/>
        </p:spPr>
        <p:txBody>
          <a:bodyPr wrap="square" rtlCol="0">
            <a:spAutoFit/>
          </a:bodyPr>
          <a:lstStyle/>
          <a:p>
            <a:pPr algn="ctr" defTabSz="1371600"/>
            <a:r>
              <a:rPr lang="en-US" sz="5400" dirty="0">
                <a:solidFill>
                  <a:srgbClr val="4472C4">
                    <a:lumMod val="75000"/>
                  </a:srgbClr>
                </a:solidFill>
                <a:latin typeface="VNI-Franko" pitchFamily="2" charset="0"/>
              </a:rPr>
              <a:t>NOÄI DUNG CUÛA</a:t>
            </a:r>
          </a:p>
          <a:p>
            <a:pPr algn="ctr" defTabSz="1371600"/>
            <a:r>
              <a:rPr lang="en-US" sz="5400" dirty="0">
                <a:solidFill>
                  <a:srgbClr val="4472C4">
                    <a:lumMod val="75000"/>
                  </a:srgbClr>
                </a:solidFill>
                <a:latin typeface="VNI-Franko" pitchFamily="2" charset="0"/>
              </a:rPr>
              <a:t>BIEÄN PHAÙP</a:t>
            </a:r>
          </a:p>
        </p:txBody>
      </p:sp>
    </p:spTree>
    <p:extLst>
      <p:ext uri="{BB962C8B-B14F-4D97-AF65-F5344CB8AC3E}">
        <p14:creationId xmlns:p14="http://schemas.microsoft.com/office/powerpoint/2010/main" val="41750249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anim calcmode="lin" valueType="num">
                                      <p:cBhvr>
                                        <p:cTn id="21" dur="500" fill="hold"/>
                                        <p:tgtEl>
                                          <p:spTgt spid="15"/>
                                        </p:tgtEl>
                                        <p:attrNameLst>
                                          <p:attrName>ppt_x</p:attrName>
                                        </p:attrNameLst>
                                      </p:cBhvr>
                                      <p:tavLst>
                                        <p:tav tm="0">
                                          <p:val>
                                            <p:strVal val="#ppt_x"/>
                                          </p:val>
                                        </p:tav>
                                        <p:tav tm="100000">
                                          <p:val>
                                            <p:strVal val="#ppt_x"/>
                                          </p:val>
                                        </p:tav>
                                      </p:tavLst>
                                    </p:anim>
                                    <p:anim calcmode="lin" valueType="num">
                                      <p:cBhvr>
                                        <p:cTn id="22" dur="500" fill="hold"/>
                                        <p:tgtEl>
                                          <p:spTgt spid="15"/>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750" fill="hold"/>
                                        <p:tgtEl>
                                          <p:spTgt spid="7"/>
                                        </p:tgtEl>
                                        <p:attrNameLst>
                                          <p:attrName>ppt_w</p:attrName>
                                        </p:attrNameLst>
                                      </p:cBhvr>
                                      <p:tavLst>
                                        <p:tav tm="0">
                                          <p:val>
                                            <p:fltVal val="0"/>
                                          </p:val>
                                        </p:tav>
                                        <p:tav tm="100000">
                                          <p:val>
                                            <p:strVal val="#ppt_w"/>
                                          </p:val>
                                        </p:tav>
                                      </p:tavLst>
                                    </p:anim>
                                    <p:anim calcmode="lin" valueType="num">
                                      <p:cBhvr>
                                        <p:cTn id="27" dur="750" fill="hold"/>
                                        <p:tgtEl>
                                          <p:spTgt spid="7"/>
                                        </p:tgtEl>
                                        <p:attrNameLst>
                                          <p:attrName>ppt_h</p:attrName>
                                        </p:attrNameLst>
                                      </p:cBhvr>
                                      <p:tavLst>
                                        <p:tav tm="0">
                                          <p:val>
                                            <p:fltVal val="0"/>
                                          </p:val>
                                        </p:tav>
                                        <p:tav tm="100000">
                                          <p:val>
                                            <p:strVal val="#ppt_h"/>
                                          </p:val>
                                        </p:tav>
                                      </p:tavLst>
                                    </p:anim>
                                    <p:animEffect transition="in" filter="fade">
                                      <p:cBhvr>
                                        <p:cTn id="28" dur="75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anim calcmode="lin" valueType="num">
                                      <p:cBhvr>
                                        <p:cTn id="34" dur="500" fill="hold"/>
                                        <p:tgtEl>
                                          <p:spTgt spid="20"/>
                                        </p:tgtEl>
                                        <p:attrNameLst>
                                          <p:attrName>ppt_x</p:attrName>
                                        </p:attrNameLst>
                                      </p:cBhvr>
                                      <p:tavLst>
                                        <p:tav tm="0">
                                          <p:val>
                                            <p:strVal val="#ppt_x"/>
                                          </p:val>
                                        </p:tav>
                                        <p:tav tm="100000">
                                          <p:val>
                                            <p:strVal val="#ppt_x"/>
                                          </p:val>
                                        </p:tav>
                                      </p:tavLst>
                                    </p:anim>
                                    <p:anim calcmode="lin" valueType="num">
                                      <p:cBhvr>
                                        <p:cTn id="35" dur="500" fill="hold"/>
                                        <p:tgtEl>
                                          <p:spTgt spid="20"/>
                                        </p:tgtEl>
                                        <p:attrNameLst>
                                          <p:attrName>ppt_y</p:attrName>
                                        </p:attrNameLst>
                                      </p:cBhvr>
                                      <p:tavLst>
                                        <p:tav tm="0">
                                          <p:val>
                                            <p:strVal val="#ppt_y-.1"/>
                                          </p:val>
                                        </p:tav>
                                        <p:tav tm="100000">
                                          <p:val>
                                            <p:strVal val="#ppt_y"/>
                                          </p:val>
                                        </p:tav>
                                      </p:tavLst>
                                    </p:anim>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anim calcmode="lin" valueType="num">
                                      <p:cBhvr>
                                        <p:cTn id="47" dur="500" fill="hold"/>
                                        <p:tgtEl>
                                          <p:spTgt spid="25"/>
                                        </p:tgtEl>
                                        <p:attrNameLst>
                                          <p:attrName>ppt_x</p:attrName>
                                        </p:attrNameLst>
                                      </p:cBhvr>
                                      <p:tavLst>
                                        <p:tav tm="0">
                                          <p:val>
                                            <p:strVal val="#ppt_x"/>
                                          </p:val>
                                        </p:tav>
                                        <p:tav tm="100000">
                                          <p:val>
                                            <p:strVal val="#ppt_x"/>
                                          </p:val>
                                        </p:tav>
                                      </p:tavLst>
                                    </p:anim>
                                    <p:anim calcmode="lin" valueType="num">
                                      <p:cBhvr>
                                        <p:cTn id="48" dur="500" fill="hold"/>
                                        <p:tgtEl>
                                          <p:spTgt spid="25"/>
                                        </p:tgtEl>
                                        <p:attrNameLst>
                                          <p:attrName>ppt_y</p:attrName>
                                        </p:attrNameLst>
                                      </p:cBhvr>
                                      <p:tavLst>
                                        <p:tav tm="0">
                                          <p:val>
                                            <p:strVal val="#ppt_y-.1"/>
                                          </p:val>
                                        </p:tav>
                                        <p:tav tm="100000">
                                          <p:val>
                                            <p:strVal val="#ppt_y"/>
                                          </p:val>
                                        </p:tav>
                                      </p:tavLst>
                                    </p:anim>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mph" presetSubtype="0" repeatCount="3000" fill="hold" grpId="1" nodeType="clickEffect">
                                  <p:stCondLst>
                                    <p:cond delay="0"/>
                                  </p:stCondLst>
                                  <p:childTnLst>
                                    <p:animEffect transition="out" filter="fade">
                                      <p:cBhvr>
                                        <p:cTn id="58" dur="1000" tmFilter="0, 0; .2, .5; .8, .5; 1, 0"/>
                                        <p:tgtEl>
                                          <p:spTgt spid="15"/>
                                        </p:tgtEl>
                                      </p:cBhvr>
                                    </p:animEffect>
                                    <p:animScale>
                                      <p:cBhvr>
                                        <p:cTn id="59" dur="500" autoRev="1" fill="hold"/>
                                        <p:tgtEl>
                                          <p:spTgt spid="15"/>
                                        </p:tgtEl>
                                      </p:cBhvr>
                                      <p:by x="105000" y="105000"/>
                                    </p:animScale>
                                  </p:childTnLst>
                                </p:cTn>
                              </p:par>
                              <p:par>
                                <p:cTn id="60" presetID="26" presetClass="emph" presetSubtype="0" repeatCount="3000" fill="hold" grpId="1" nodeType="withEffect">
                                  <p:stCondLst>
                                    <p:cond delay="0"/>
                                  </p:stCondLst>
                                  <p:childTnLst>
                                    <p:animEffect transition="out" filter="fade">
                                      <p:cBhvr>
                                        <p:cTn id="61" dur="1000" tmFilter="0, 0; .2, .5; .8, .5; 1, 0"/>
                                        <p:tgtEl>
                                          <p:spTgt spid="7"/>
                                        </p:tgtEl>
                                      </p:cBhvr>
                                    </p:animEffect>
                                    <p:animScale>
                                      <p:cBhvr>
                                        <p:cTn id="62" dur="500" autoRev="1" fill="hold"/>
                                        <p:tgtEl>
                                          <p:spTgt spid="7"/>
                                        </p:tgtEl>
                                      </p:cBhvr>
                                      <p:by x="105000" y="105000"/>
                                    </p:animScale>
                                  </p:childTnLst>
                                </p:cTn>
                              </p:par>
                              <p:par>
                                <p:cTn id="63" presetID="9" presetClass="exit" presetSubtype="0" fill="hold" grpId="1" nodeType="withEffect">
                                  <p:stCondLst>
                                    <p:cond delay="0"/>
                                  </p:stCondLst>
                                  <p:childTnLst>
                                    <p:animEffect transition="out" filter="dissolve">
                                      <p:cBhvr>
                                        <p:cTn id="64" dur="500"/>
                                        <p:tgtEl>
                                          <p:spTgt spid="20"/>
                                        </p:tgtEl>
                                      </p:cBhvr>
                                    </p:animEffect>
                                    <p:set>
                                      <p:cBhvr>
                                        <p:cTn id="65" dur="1" fill="hold">
                                          <p:stCondLst>
                                            <p:cond delay="499"/>
                                          </p:stCondLst>
                                        </p:cTn>
                                        <p:tgtEl>
                                          <p:spTgt spid="20"/>
                                        </p:tgtEl>
                                        <p:attrNameLst>
                                          <p:attrName>style.visibility</p:attrName>
                                        </p:attrNameLst>
                                      </p:cBhvr>
                                      <p:to>
                                        <p:strVal val="hidden"/>
                                      </p:to>
                                    </p:set>
                                  </p:childTnLst>
                                </p:cTn>
                              </p:par>
                              <p:par>
                                <p:cTn id="66" presetID="9" presetClass="exit" presetSubtype="0" fill="hold" grpId="1" nodeType="withEffect">
                                  <p:stCondLst>
                                    <p:cond delay="0"/>
                                  </p:stCondLst>
                                  <p:childTnLst>
                                    <p:animEffect transition="out" filter="dissolv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par>
                                <p:cTn id="69" presetID="9" presetClass="exit" presetSubtype="0" fill="hold" grpId="1" nodeType="withEffect">
                                  <p:stCondLst>
                                    <p:cond delay="0"/>
                                  </p:stCondLst>
                                  <p:childTnLst>
                                    <p:animEffect transition="out" filter="dissolve">
                                      <p:cBhvr>
                                        <p:cTn id="70" dur="500"/>
                                        <p:tgtEl>
                                          <p:spTgt spid="25"/>
                                        </p:tgtEl>
                                      </p:cBhvr>
                                    </p:animEffect>
                                    <p:set>
                                      <p:cBhvr>
                                        <p:cTn id="71" dur="1" fill="hold">
                                          <p:stCondLst>
                                            <p:cond delay="499"/>
                                          </p:stCondLst>
                                        </p:cTn>
                                        <p:tgtEl>
                                          <p:spTgt spid="25"/>
                                        </p:tgtEl>
                                        <p:attrNameLst>
                                          <p:attrName>style.visibility</p:attrName>
                                        </p:attrNameLst>
                                      </p:cBhvr>
                                      <p:to>
                                        <p:strVal val="hidden"/>
                                      </p:to>
                                    </p:set>
                                  </p:childTnLst>
                                </p:cTn>
                              </p:par>
                              <p:par>
                                <p:cTn id="72" presetID="9" presetClass="exit" presetSubtype="0" fill="hold" grpId="1" nodeType="withEffect">
                                  <p:stCondLst>
                                    <p:cond delay="0"/>
                                  </p:stCondLst>
                                  <p:childTnLst>
                                    <p:animEffect transition="out" filter="dissolv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p:bldP spid="7" grpId="1"/>
      <p:bldP spid="8" grpId="0"/>
      <p:bldP spid="8" grpId="1"/>
      <p:bldP spid="9" grpId="0"/>
      <p:bldP spid="9" grpId="1"/>
      <p:bldP spid="15" grpId="0"/>
      <p:bldP spid="15" grpId="1"/>
      <p:bldP spid="20" grpId="0"/>
      <p:bldP spid="20" grpId="1"/>
      <p:bldP spid="25" grpId="0"/>
      <p:bldP spid="2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290" y="152860"/>
            <a:ext cx="18045421" cy="10038721"/>
            <a:chOff x="0" y="0"/>
            <a:chExt cx="4752703" cy="2643943"/>
          </a:xfrm>
        </p:grpSpPr>
        <p:sp>
          <p:nvSpPr>
            <p:cNvPr id="3" name="Freeform 3"/>
            <p:cNvSpPr/>
            <p:nvPr/>
          </p:nvSpPr>
          <p:spPr>
            <a:xfrm>
              <a:off x="0" y="0"/>
              <a:ext cx="4752703" cy="2643943"/>
            </a:xfrm>
            <a:custGeom>
              <a:avLst/>
              <a:gdLst/>
              <a:ahLst/>
              <a:cxnLst/>
              <a:rect l="l" t="t" r="r" b="b"/>
              <a:pathLst>
                <a:path w="4752703" h="2643943">
                  <a:moveTo>
                    <a:pt x="21880" y="0"/>
                  </a:moveTo>
                  <a:lnTo>
                    <a:pt x="4730823" y="0"/>
                  </a:lnTo>
                  <a:cubicBezTo>
                    <a:pt x="4736626" y="0"/>
                    <a:pt x="4742192" y="2305"/>
                    <a:pt x="4746295" y="6409"/>
                  </a:cubicBezTo>
                  <a:cubicBezTo>
                    <a:pt x="4750398" y="10512"/>
                    <a:pt x="4752703" y="16077"/>
                    <a:pt x="4752703" y="21880"/>
                  </a:cubicBezTo>
                  <a:lnTo>
                    <a:pt x="4752703" y="2622063"/>
                  </a:lnTo>
                  <a:cubicBezTo>
                    <a:pt x="4752703" y="2634147"/>
                    <a:pt x="4742907" y="2643943"/>
                    <a:pt x="4730823" y="2643943"/>
                  </a:cubicBezTo>
                  <a:lnTo>
                    <a:pt x="21880" y="2643943"/>
                  </a:lnTo>
                  <a:cubicBezTo>
                    <a:pt x="9796" y="2643943"/>
                    <a:pt x="0" y="2634147"/>
                    <a:pt x="0" y="2622063"/>
                  </a:cubicBezTo>
                  <a:lnTo>
                    <a:pt x="0" y="21880"/>
                  </a:lnTo>
                  <a:cubicBezTo>
                    <a:pt x="0" y="16077"/>
                    <a:pt x="2305" y="10512"/>
                    <a:pt x="6409" y="6409"/>
                  </a:cubicBezTo>
                  <a:cubicBezTo>
                    <a:pt x="10512" y="2305"/>
                    <a:pt x="16077" y="0"/>
                    <a:pt x="21880" y="0"/>
                  </a:cubicBezTo>
                  <a:close/>
                </a:path>
              </a:pathLst>
            </a:custGeom>
            <a:solidFill>
              <a:srgbClr val="FFCCCC"/>
            </a:solidFill>
          </p:spPr>
        </p:sp>
        <p:sp>
          <p:nvSpPr>
            <p:cNvPr id="4" name="TextBox 4"/>
            <p:cNvSpPr txBox="1"/>
            <p:nvPr/>
          </p:nvSpPr>
          <p:spPr>
            <a:xfrm>
              <a:off x="0" y="-38100"/>
              <a:ext cx="4752703" cy="26820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92408" y="512729"/>
            <a:ext cx="16903185" cy="9282427"/>
            <a:chOff x="0" y="0"/>
            <a:chExt cx="4451868" cy="2444755"/>
          </a:xfrm>
        </p:grpSpPr>
        <p:sp>
          <p:nvSpPr>
            <p:cNvPr id="6" name="Freeform 6"/>
            <p:cNvSpPr/>
            <p:nvPr/>
          </p:nvSpPr>
          <p:spPr>
            <a:xfrm>
              <a:off x="0" y="0"/>
              <a:ext cx="4451867" cy="2444754"/>
            </a:xfrm>
            <a:custGeom>
              <a:avLst/>
              <a:gdLst/>
              <a:ahLst/>
              <a:cxnLst/>
              <a:rect l="l" t="t" r="r" b="b"/>
              <a:pathLst>
                <a:path w="4451867" h="2444754">
                  <a:moveTo>
                    <a:pt x="23359" y="0"/>
                  </a:moveTo>
                  <a:lnTo>
                    <a:pt x="4428509" y="0"/>
                  </a:lnTo>
                  <a:cubicBezTo>
                    <a:pt x="4434704" y="0"/>
                    <a:pt x="4440645" y="2461"/>
                    <a:pt x="4445026" y="6842"/>
                  </a:cubicBezTo>
                  <a:cubicBezTo>
                    <a:pt x="4449406" y="11222"/>
                    <a:pt x="4451867" y="17164"/>
                    <a:pt x="4451867" y="23359"/>
                  </a:cubicBezTo>
                  <a:lnTo>
                    <a:pt x="4451867" y="2421396"/>
                  </a:lnTo>
                  <a:cubicBezTo>
                    <a:pt x="4451867" y="2434296"/>
                    <a:pt x="4441410" y="2444754"/>
                    <a:pt x="4428509" y="2444754"/>
                  </a:cubicBezTo>
                  <a:lnTo>
                    <a:pt x="23359" y="2444754"/>
                  </a:lnTo>
                  <a:cubicBezTo>
                    <a:pt x="10458" y="2444754"/>
                    <a:pt x="0" y="2434296"/>
                    <a:pt x="0" y="2421396"/>
                  </a:cubicBezTo>
                  <a:lnTo>
                    <a:pt x="0" y="23359"/>
                  </a:lnTo>
                  <a:cubicBezTo>
                    <a:pt x="0" y="10458"/>
                    <a:pt x="10458" y="0"/>
                    <a:pt x="23359" y="0"/>
                  </a:cubicBezTo>
                  <a:close/>
                </a:path>
              </a:pathLst>
            </a:custGeom>
            <a:solidFill>
              <a:srgbClr val="FFFAFA"/>
            </a:solidFill>
          </p:spPr>
        </p:sp>
        <p:sp>
          <p:nvSpPr>
            <p:cNvPr id="7" name="TextBox 7"/>
            <p:cNvSpPr txBox="1"/>
            <p:nvPr/>
          </p:nvSpPr>
          <p:spPr>
            <a:xfrm>
              <a:off x="0" y="-38100"/>
              <a:ext cx="4451868" cy="248285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42579" y="972385"/>
            <a:ext cx="1199141" cy="8399670"/>
            <a:chOff x="0" y="0"/>
            <a:chExt cx="1598855" cy="11199560"/>
          </a:xfrm>
        </p:grpSpPr>
        <p:grpSp>
          <p:nvGrpSpPr>
            <p:cNvPr id="9" name="Group 9"/>
            <p:cNvGrpSpPr/>
            <p:nvPr/>
          </p:nvGrpSpPr>
          <p:grpSpPr>
            <a:xfrm>
              <a:off x="0" y="1175906"/>
              <a:ext cx="1598855" cy="616408"/>
              <a:chOff x="0" y="0"/>
              <a:chExt cx="219768" cy="84727"/>
            </a:xfrm>
          </p:grpSpPr>
          <p:sp>
            <p:nvSpPr>
              <p:cNvPr id="10" name="Freeform 10"/>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11" name="TextBox 11"/>
              <p:cNvSpPr txBox="1"/>
              <p:nvPr/>
            </p:nvSpPr>
            <p:spPr>
              <a:xfrm>
                <a:off x="0" y="-38100"/>
                <a:ext cx="219768" cy="122827"/>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0" y="2351812"/>
              <a:ext cx="1598855" cy="616408"/>
              <a:chOff x="0" y="0"/>
              <a:chExt cx="219768" cy="84727"/>
            </a:xfrm>
          </p:grpSpPr>
          <p:sp>
            <p:nvSpPr>
              <p:cNvPr id="13" name="Freeform 13"/>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14" name="TextBox 14"/>
              <p:cNvSpPr txBox="1"/>
              <p:nvPr/>
            </p:nvSpPr>
            <p:spPr>
              <a:xfrm>
                <a:off x="0" y="-38100"/>
                <a:ext cx="219768" cy="122827"/>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0" y="3527717"/>
              <a:ext cx="1598855" cy="616408"/>
              <a:chOff x="0" y="0"/>
              <a:chExt cx="219768" cy="84727"/>
            </a:xfrm>
          </p:grpSpPr>
          <p:sp>
            <p:nvSpPr>
              <p:cNvPr id="16" name="Freeform 16"/>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17" name="TextBox 17"/>
              <p:cNvSpPr txBox="1"/>
              <p:nvPr/>
            </p:nvSpPr>
            <p:spPr>
              <a:xfrm>
                <a:off x="0" y="-38100"/>
                <a:ext cx="219768" cy="122827"/>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0" y="4703623"/>
              <a:ext cx="1598855" cy="616408"/>
              <a:chOff x="0" y="0"/>
              <a:chExt cx="219768" cy="84727"/>
            </a:xfrm>
          </p:grpSpPr>
          <p:sp>
            <p:nvSpPr>
              <p:cNvPr id="19" name="Freeform 19"/>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0" name="TextBox 20"/>
              <p:cNvSpPr txBox="1"/>
              <p:nvPr/>
            </p:nvSpPr>
            <p:spPr>
              <a:xfrm>
                <a:off x="0" y="-38100"/>
                <a:ext cx="219768" cy="122827"/>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0" y="5879529"/>
              <a:ext cx="1598855" cy="616408"/>
              <a:chOff x="0" y="0"/>
              <a:chExt cx="219768" cy="84727"/>
            </a:xfrm>
          </p:grpSpPr>
          <p:sp>
            <p:nvSpPr>
              <p:cNvPr id="22" name="Freeform 22"/>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3" name="TextBox 23"/>
              <p:cNvSpPr txBox="1"/>
              <p:nvPr/>
            </p:nvSpPr>
            <p:spPr>
              <a:xfrm>
                <a:off x="0" y="-38100"/>
                <a:ext cx="219768" cy="122827"/>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0" y="7055435"/>
              <a:ext cx="1598855" cy="616408"/>
              <a:chOff x="0" y="0"/>
              <a:chExt cx="219768" cy="84727"/>
            </a:xfrm>
          </p:grpSpPr>
          <p:sp>
            <p:nvSpPr>
              <p:cNvPr id="25" name="Freeform 25"/>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6" name="TextBox 26"/>
              <p:cNvSpPr txBox="1"/>
              <p:nvPr/>
            </p:nvSpPr>
            <p:spPr>
              <a:xfrm>
                <a:off x="0" y="-38100"/>
                <a:ext cx="219768" cy="122827"/>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0" y="8231340"/>
              <a:ext cx="1598855" cy="616408"/>
              <a:chOff x="0" y="0"/>
              <a:chExt cx="219768" cy="84727"/>
            </a:xfrm>
          </p:grpSpPr>
          <p:sp>
            <p:nvSpPr>
              <p:cNvPr id="28" name="Freeform 28"/>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29" name="TextBox 29"/>
              <p:cNvSpPr txBox="1"/>
              <p:nvPr/>
            </p:nvSpPr>
            <p:spPr>
              <a:xfrm>
                <a:off x="0" y="-38100"/>
                <a:ext cx="219768" cy="122827"/>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0" y="9407246"/>
              <a:ext cx="1598855" cy="616408"/>
              <a:chOff x="0" y="0"/>
              <a:chExt cx="219768" cy="84727"/>
            </a:xfrm>
          </p:grpSpPr>
          <p:sp>
            <p:nvSpPr>
              <p:cNvPr id="31" name="Freeform 31"/>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32" name="TextBox 32"/>
              <p:cNvSpPr txBox="1"/>
              <p:nvPr/>
            </p:nvSpPr>
            <p:spPr>
              <a:xfrm>
                <a:off x="0" y="-38100"/>
                <a:ext cx="219768" cy="122827"/>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0" y="10583152"/>
              <a:ext cx="1598855" cy="616408"/>
              <a:chOff x="0" y="0"/>
              <a:chExt cx="219768" cy="84727"/>
            </a:xfrm>
          </p:grpSpPr>
          <p:sp>
            <p:nvSpPr>
              <p:cNvPr id="34" name="Freeform 34"/>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35" name="TextBox 35"/>
              <p:cNvSpPr txBox="1"/>
              <p:nvPr/>
            </p:nvSpPr>
            <p:spPr>
              <a:xfrm>
                <a:off x="0" y="-38100"/>
                <a:ext cx="219768" cy="122827"/>
              </a:xfrm>
              <a:prstGeom prst="rect">
                <a:avLst/>
              </a:prstGeom>
            </p:spPr>
            <p:txBody>
              <a:bodyPr lIns="50800" tIns="50800" rIns="50800" bIns="50800" rtlCol="0" anchor="ctr"/>
              <a:lstStyle/>
              <a:p>
                <a:pPr algn="ctr">
                  <a:lnSpc>
                    <a:spcPts val="2659"/>
                  </a:lnSpc>
                </a:pPr>
                <a:endParaRPr/>
              </a:p>
            </p:txBody>
          </p:sp>
        </p:grpSp>
        <p:grpSp>
          <p:nvGrpSpPr>
            <p:cNvPr id="36" name="Group 36"/>
            <p:cNvGrpSpPr/>
            <p:nvPr/>
          </p:nvGrpSpPr>
          <p:grpSpPr>
            <a:xfrm>
              <a:off x="0" y="0"/>
              <a:ext cx="1598855" cy="616408"/>
              <a:chOff x="0" y="0"/>
              <a:chExt cx="219768" cy="84727"/>
            </a:xfrm>
          </p:grpSpPr>
          <p:sp>
            <p:nvSpPr>
              <p:cNvPr id="37" name="Freeform 37"/>
              <p:cNvSpPr/>
              <p:nvPr/>
            </p:nvSpPr>
            <p:spPr>
              <a:xfrm>
                <a:off x="0" y="0"/>
                <a:ext cx="219768" cy="84727"/>
              </a:xfrm>
              <a:custGeom>
                <a:avLst/>
                <a:gdLst/>
                <a:ahLst/>
                <a:cxnLst/>
                <a:rect l="l" t="t" r="r" b="b"/>
                <a:pathLst>
                  <a:path w="219768" h="84727">
                    <a:moveTo>
                      <a:pt x="42364" y="0"/>
                    </a:moveTo>
                    <a:lnTo>
                      <a:pt x="177404" y="0"/>
                    </a:lnTo>
                    <a:cubicBezTo>
                      <a:pt x="188640" y="0"/>
                      <a:pt x="199415" y="4463"/>
                      <a:pt x="207360" y="12408"/>
                    </a:cubicBezTo>
                    <a:cubicBezTo>
                      <a:pt x="215304" y="20353"/>
                      <a:pt x="219768" y="31128"/>
                      <a:pt x="219768" y="42364"/>
                    </a:cubicBezTo>
                    <a:lnTo>
                      <a:pt x="219768" y="42364"/>
                    </a:lnTo>
                    <a:cubicBezTo>
                      <a:pt x="219768" y="53599"/>
                      <a:pt x="215304" y="64375"/>
                      <a:pt x="207360" y="72319"/>
                    </a:cubicBezTo>
                    <a:cubicBezTo>
                      <a:pt x="199415" y="80264"/>
                      <a:pt x="188640" y="84727"/>
                      <a:pt x="177404" y="84727"/>
                    </a:cubicBezTo>
                    <a:lnTo>
                      <a:pt x="42364" y="84727"/>
                    </a:lnTo>
                    <a:cubicBezTo>
                      <a:pt x="31128" y="84727"/>
                      <a:pt x="20353" y="80264"/>
                      <a:pt x="12408" y="72319"/>
                    </a:cubicBezTo>
                    <a:cubicBezTo>
                      <a:pt x="4463" y="64375"/>
                      <a:pt x="0" y="53599"/>
                      <a:pt x="0" y="42364"/>
                    </a:cubicBezTo>
                    <a:lnTo>
                      <a:pt x="0" y="42364"/>
                    </a:lnTo>
                    <a:cubicBezTo>
                      <a:pt x="0" y="31128"/>
                      <a:pt x="4463" y="20353"/>
                      <a:pt x="12408" y="12408"/>
                    </a:cubicBezTo>
                    <a:cubicBezTo>
                      <a:pt x="20353" y="4463"/>
                      <a:pt x="31128" y="0"/>
                      <a:pt x="42364" y="0"/>
                    </a:cubicBezTo>
                    <a:close/>
                  </a:path>
                </a:pathLst>
              </a:custGeom>
              <a:solidFill>
                <a:srgbClr val="E5E3FE"/>
              </a:solidFill>
              <a:ln w="57150" cap="rnd">
                <a:solidFill>
                  <a:srgbClr val="59484A"/>
                </a:solidFill>
                <a:prstDash val="solid"/>
                <a:round/>
              </a:ln>
            </p:spPr>
          </p:sp>
          <p:sp>
            <p:nvSpPr>
              <p:cNvPr id="38" name="TextBox 38"/>
              <p:cNvSpPr txBox="1"/>
              <p:nvPr/>
            </p:nvSpPr>
            <p:spPr>
              <a:xfrm>
                <a:off x="0" y="-38100"/>
                <a:ext cx="219768" cy="122827"/>
              </a:xfrm>
              <a:prstGeom prst="rect">
                <a:avLst/>
              </a:prstGeom>
            </p:spPr>
            <p:txBody>
              <a:bodyPr lIns="50800" tIns="50800" rIns="50800" bIns="50800" rtlCol="0" anchor="ctr"/>
              <a:lstStyle/>
              <a:p>
                <a:pPr algn="ctr">
                  <a:lnSpc>
                    <a:spcPts val="2659"/>
                  </a:lnSpc>
                </a:pPr>
                <a:endParaRPr/>
              </a:p>
            </p:txBody>
          </p:sp>
        </p:grpSp>
      </p:grpSp>
      <p:sp>
        <p:nvSpPr>
          <p:cNvPr id="39" name="Freeform 39"/>
          <p:cNvSpPr/>
          <p:nvPr/>
        </p:nvSpPr>
        <p:spPr>
          <a:xfrm rot="1887812">
            <a:off x="1624482" y="876471"/>
            <a:ext cx="1274272" cy="1059239"/>
          </a:xfrm>
          <a:custGeom>
            <a:avLst/>
            <a:gdLst/>
            <a:ahLst/>
            <a:cxnLst/>
            <a:rect l="l" t="t" r="r" b="b"/>
            <a:pathLst>
              <a:path w="1274272" h="1059239">
                <a:moveTo>
                  <a:pt x="0" y="0"/>
                </a:moveTo>
                <a:lnTo>
                  <a:pt x="1274272" y="0"/>
                </a:lnTo>
                <a:lnTo>
                  <a:pt x="1274272" y="1059239"/>
                </a:lnTo>
                <a:lnTo>
                  <a:pt x="0" y="1059239"/>
                </a:lnTo>
                <a:lnTo>
                  <a:pt x="0" y="0"/>
                </a:lnTo>
                <a:close/>
              </a:path>
            </a:pathLst>
          </a:custGeom>
          <a:blipFill>
            <a:blip r:embed="rId2"/>
            <a:stretch>
              <a:fillRect/>
            </a:stretch>
          </a:blipFill>
        </p:spPr>
      </p:sp>
      <p:sp>
        <p:nvSpPr>
          <p:cNvPr id="40" name="TextBox 40"/>
          <p:cNvSpPr txBox="1"/>
          <p:nvPr/>
        </p:nvSpPr>
        <p:spPr>
          <a:xfrm>
            <a:off x="491132" y="9614499"/>
            <a:ext cx="16230600" cy="323215"/>
          </a:xfrm>
          <a:prstGeom prst="rect">
            <a:avLst/>
          </a:prstGeom>
        </p:spPr>
        <p:txBody>
          <a:bodyPr lIns="0" tIns="0" rIns="0" bIns="0" rtlCol="0" anchor="t">
            <a:spAutoFit/>
          </a:bodyPr>
          <a:lstStyle/>
          <a:p>
            <a:pPr algn="ctr">
              <a:lnSpc>
                <a:spcPts val="2659"/>
              </a:lnSpc>
              <a:spcBef>
                <a:spcPct val="0"/>
              </a:spcBef>
            </a:pPr>
            <a:endParaRPr/>
          </a:p>
        </p:txBody>
      </p:sp>
      <p:grpSp>
        <p:nvGrpSpPr>
          <p:cNvPr id="41" name="Group 41"/>
          <p:cNvGrpSpPr/>
          <p:nvPr/>
        </p:nvGrpSpPr>
        <p:grpSpPr>
          <a:xfrm>
            <a:off x="6005825" y="778010"/>
            <a:ext cx="8001387" cy="1576847"/>
            <a:chOff x="0" y="0"/>
            <a:chExt cx="1967666" cy="387771"/>
          </a:xfrm>
        </p:grpSpPr>
        <p:sp>
          <p:nvSpPr>
            <p:cNvPr id="42" name="Freeform 42"/>
            <p:cNvSpPr/>
            <p:nvPr/>
          </p:nvSpPr>
          <p:spPr>
            <a:xfrm>
              <a:off x="0" y="0"/>
              <a:ext cx="1967666" cy="387771"/>
            </a:xfrm>
            <a:custGeom>
              <a:avLst/>
              <a:gdLst/>
              <a:ahLst/>
              <a:cxnLst/>
              <a:rect l="l" t="t" r="r" b="b"/>
              <a:pathLst>
                <a:path w="1967666" h="387771">
                  <a:moveTo>
                    <a:pt x="22254" y="0"/>
                  </a:moveTo>
                  <a:lnTo>
                    <a:pt x="1945412" y="0"/>
                  </a:lnTo>
                  <a:cubicBezTo>
                    <a:pt x="1957702" y="0"/>
                    <a:pt x="1967666" y="9964"/>
                    <a:pt x="1967666" y="22254"/>
                  </a:cubicBezTo>
                  <a:lnTo>
                    <a:pt x="1967666" y="365517"/>
                  </a:lnTo>
                  <a:cubicBezTo>
                    <a:pt x="1967666" y="371419"/>
                    <a:pt x="1965321" y="377080"/>
                    <a:pt x="1961148" y="381253"/>
                  </a:cubicBezTo>
                  <a:cubicBezTo>
                    <a:pt x="1956974" y="385427"/>
                    <a:pt x="1951314" y="387771"/>
                    <a:pt x="1945412" y="387771"/>
                  </a:cubicBezTo>
                  <a:lnTo>
                    <a:pt x="22254" y="387771"/>
                  </a:lnTo>
                  <a:cubicBezTo>
                    <a:pt x="9964" y="387771"/>
                    <a:pt x="0" y="377808"/>
                    <a:pt x="0" y="365517"/>
                  </a:cubicBezTo>
                  <a:lnTo>
                    <a:pt x="0" y="22254"/>
                  </a:lnTo>
                  <a:cubicBezTo>
                    <a:pt x="0" y="9964"/>
                    <a:pt x="9964" y="0"/>
                    <a:pt x="22254" y="0"/>
                  </a:cubicBezTo>
                  <a:close/>
                </a:path>
              </a:pathLst>
            </a:custGeom>
            <a:solidFill>
              <a:srgbClr val="FFEECD"/>
            </a:solidFill>
            <a:ln w="38100" cap="rnd">
              <a:solidFill>
                <a:srgbClr val="E5645E"/>
              </a:solidFill>
              <a:prstDash val="lgDash"/>
              <a:round/>
            </a:ln>
          </p:spPr>
        </p:sp>
        <p:sp>
          <p:nvSpPr>
            <p:cNvPr id="43" name="TextBox 43"/>
            <p:cNvSpPr txBox="1"/>
            <p:nvPr/>
          </p:nvSpPr>
          <p:spPr>
            <a:xfrm>
              <a:off x="0" y="-38100"/>
              <a:ext cx="1967666" cy="425871"/>
            </a:xfrm>
            <a:prstGeom prst="rect">
              <a:avLst/>
            </a:prstGeom>
          </p:spPr>
          <p:txBody>
            <a:bodyPr lIns="50800" tIns="50800" rIns="50800" bIns="50800" rtlCol="0" anchor="ctr"/>
            <a:lstStyle/>
            <a:p>
              <a:pPr algn="ctr">
                <a:lnSpc>
                  <a:spcPts val="2659"/>
                </a:lnSpc>
                <a:spcBef>
                  <a:spcPct val="0"/>
                </a:spcBef>
              </a:pPr>
              <a:endParaRPr/>
            </a:p>
          </p:txBody>
        </p:sp>
      </p:grpSp>
      <p:sp>
        <p:nvSpPr>
          <p:cNvPr id="44" name="TextBox 44"/>
          <p:cNvSpPr txBox="1"/>
          <p:nvPr/>
        </p:nvSpPr>
        <p:spPr>
          <a:xfrm>
            <a:off x="6348918" y="870235"/>
            <a:ext cx="7315200" cy="1313166"/>
          </a:xfrm>
          <a:prstGeom prst="rect">
            <a:avLst/>
          </a:prstGeom>
        </p:spPr>
        <p:txBody>
          <a:bodyPr lIns="0" tIns="0" rIns="0" bIns="0" rtlCol="0" anchor="t">
            <a:spAutoFit/>
          </a:bodyPr>
          <a:lstStyle/>
          <a:p>
            <a:pPr algn="ctr">
              <a:lnSpc>
                <a:spcPts val="5320"/>
              </a:lnSpc>
            </a:pPr>
            <a:r>
              <a:rPr lang="en-US" sz="3800" dirty="0">
                <a:solidFill>
                  <a:srgbClr val="4E2626"/>
                </a:solidFill>
                <a:latin typeface="Paytone One"/>
                <a:ea typeface="Paytone One"/>
                <a:cs typeface="Paytone One"/>
                <a:sym typeface="Paytone One"/>
              </a:rPr>
              <a:t>CÁC HOẠT ĐỘNG TRẢI NGHIỆM </a:t>
            </a:r>
          </a:p>
          <a:p>
            <a:pPr algn="ctr">
              <a:lnSpc>
                <a:spcPts val="5320"/>
              </a:lnSpc>
            </a:pPr>
            <a:r>
              <a:rPr lang="en-US" sz="3800" dirty="0">
                <a:solidFill>
                  <a:srgbClr val="4E2626"/>
                </a:solidFill>
                <a:latin typeface="Paytone One"/>
                <a:ea typeface="Paytone One"/>
                <a:cs typeface="Paytone One"/>
                <a:sym typeface="Paytone One"/>
              </a:rPr>
              <a:t>TRONG NHÀ TRƯỜNG</a:t>
            </a:r>
          </a:p>
        </p:txBody>
      </p:sp>
      <p:sp>
        <p:nvSpPr>
          <p:cNvPr id="45" name="Freeform 45"/>
          <p:cNvSpPr/>
          <p:nvPr/>
        </p:nvSpPr>
        <p:spPr>
          <a:xfrm>
            <a:off x="5554048" y="344305"/>
            <a:ext cx="903553" cy="867411"/>
          </a:xfrm>
          <a:custGeom>
            <a:avLst/>
            <a:gdLst/>
            <a:ahLst/>
            <a:cxnLst/>
            <a:rect l="l" t="t" r="r" b="b"/>
            <a:pathLst>
              <a:path w="903553" h="867411">
                <a:moveTo>
                  <a:pt x="0" y="0"/>
                </a:moveTo>
                <a:lnTo>
                  <a:pt x="903553" y="0"/>
                </a:lnTo>
                <a:lnTo>
                  <a:pt x="903553" y="867411"/>
                </a:lnTo>
                <a:lnTo>
                  <a:pt x="0" y="8674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6" name="Freeform 46"/>
          <p:cNvSpPr/>
          <p:nvPr/>
        </p:nvSpPr>
        <p:spPr>
          <a:xfrm>
            <a:off x="13664118" y="538680"/>
            <a:ext cx="903553" cy="867411"/>
          </a:xfrm>
          <a:custGeom>
            <a:avLst/>
            <a:gdLst/>
            <a:ahLst/>
            <a:cxnLst/>
            <a:rect l="l" t="t" r="r" b="b"/>
            <a:pathLst>
              <a:path w="903553" h="867411">
                <a:moveTo>
                  <a:pt x="0" y="0"/>
                </a:moveTo>
                <a:lnTo>
                  <a:pt x="903553" y="0"/>
                </a:lnTo>
                <a:lnTo>
                  <a:pt x="903553" y="867411"/>
                </a:lnTo>
                <a:lnTo>
                  <a:pt x="0" y="8674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7" name="Group 47"/>
          <p:cNvGrpSpPr/>
          <p:nvPr/>
        </p:nvGrpSpPr>
        <p:grpSpPr>
          <a:xfrm>
            <a:off x="4769966" y="4487039"/>
            <a:ext cx="2618398" cy="3332891"/>
            <a:chOff x="0" y="0"/>
            <a:chExt cx="689619" cy="1256628"/>
          </a:xfrm>
        </p:grpSpPr>
        <p:sp>
          <p:nvSpPr>
            <p:cNvPr id="48" name="Freeform 48"/>
            <p:cNvSpPr/>
            <p:nvPr/>
          </p:nvSpPr>
          <p:spPr>
            <a:xfrm>
              <a:off x="0" y="0"/>
              <a:ext cx="689619" cy="1256628"/>
            </a:xfrm>
            <a:custGeom>
              <a:avLst/>
              <a:gdLst/>
              <a:ahLst/>
              <a:cxnLst/>
              <a:rect l="l" t="t" r="r" b="b"/>
              <a:pathLst>
                <a:path w="689619" h="1256628">
                  <a:moveTo>
                    <a:pt x="150794" y="0"/>
                  </a:moveTo>
                  <a:lnTo>
                    <a:pt x="538826" y="0"/>
                  </a:lnTo>
                  <a:cubicBezTo>
                    <a:pt x="622107" y="0"/>
                    <a:pt x="689619" y="67513"/>
                    <a:pt x="689619" y="150794"/>
                  </a:cubicBezTo>
                  <a:lnTo>
                    <a:pt x="689619" y="1105835"/>
                  </a:lnTo>
                  <a:cubicBezTo>
                    <a:pt x="689619" y="1189116"/>
                    <a:pt x="622107" y="1256628"/>
                    <a:pt x="538826" y="1256628"/>
                  </a:cubicBezTo>
                  <a:lnTo>
                    <a:pt x="150794" y="1256628"/>
                  </a:lnTo>
                  <a:cubicBezTo>
                    <a:pt x="67513" y="1256628"/>
                    <a:pt x="0" y="1189116"/>
                    <a:pt x="0" y="1105835"/>
                  </a:cubicBezTo>
                  <a:lnTo>
                    <a:pt x="0" y="150794"/>
                  </a:lnTo>
                  <a:cubicBezTo>
                    <a:pt x="0" y="67513"/>
                    <a:pt x="67513" y="0"/>
                    <a:pt x="150794" y="0"/>
                  </a:cubicBezTo>
                  <a:close/>
                </a:path>
              </a:pathLst>
            </a:custGeom>
            <a:solidFill>
              <a:srgbClr val="82F097"/>
            </a:solidFill>
            <a:ln w="66675" cap="rnd">
              <a:solidFill>
                <a:srgbClr val="FFFFFF"/>
              </a:solidFill>
              <a:prstDash val="lgDash"/>
              <a:round/>
            </a:ln>
          </p:spPr>
        </p:sp>
        <p:sp>
          <p:nvSpPr>
            <p:cNvPr id="49" name="TextBox 49"/>
            <p:cNvSpPr txBox="1"/>
            <p:nvPr/>
          </p:nvSpPr>
          <p:spPr>
            <a:xfrm>
              <a:off x="0" y="-38100"/>
              <a:ext cx="689619" cy="1294728"/>
            </a:xfrm>
            <a:prstGeom prst="rect">
              <a:avLst/>
            </a:prstGeom>
          </p:spPr>
          <p:txBody>
            <a:bodyPr lIns="50800" tIns="50800" rIns="50800" bIns="50800" rtlCol="0" anchor="ctr"/>
            <a:lstStyle/>
            <a:p>
              <a:pPr algn="ctr">
                <a:lnSpc>
                  <a:spcPts val="2659"/>
                </a:lnSpc>
                <a:spcBef>
                  <a:spcPct val="0"/>
                </a:spcBef>
              </a:pPr>
              <a:endParaRPr lang="en-US" dirty="0"/>
            </a:p>
          </p:txBody>
        </p:sp>
      </p:grpSp>
      <p:sp>
        <p:nvSpPr>
          <p:cNvPr id="50" name="AutoShape 50"/>
          <p:cNvSpPr/>
          <p:nvPr/>
        </p:nvSpPr>
        <p:spPr>
          <a:xfrm flipH="1">
            <a:off x="10006518" y="2354857"/>
            <a:ext cx="0" cy="564159"/>
          </a:xfrm>
          <a:prstGeom prst="line">
            <a:avLst/>
          </a:prstGeom>
          <a:ln w="38100" cap="flat">
            <a:solidFill>
              <a:srgbClr val="E14039"/>
            </a:solidFill>
            <a:prstDash val="solid"/>
            <a:headEnd type="none" w="sm" len="sm"/>
            <a:tailEnd type="none" w="sm" len="sm"/>
          </a:ln>
        </p:spPr>
      </p:sp>
      <p:sp>
        <p:nvSpPr>
          <p:cNvPr id="51" name="AutoShape 51"/>
          <p:cNvSpPr/>
          <p:nvPr/>
        </p:nvSpPr>
        <p:spPr>
          <a:xfrm>
            <a:off x="2867720" y="2918090"/>
            <a:ext cx="7138798" cy="926"/>
          </a:xfrm>
          <a:prstGeom prst="line">
            <a:avLst/>
          </a:prstGeom>
          <a:ln w="38100" cap="flat">
            <a:solidFill>
              <a:srgbClr val="E14039"/>
            </a:solidFill>
            <a:prstDash val="solid"/>
            <a:headEnd type="none" w="sm" len="sm"/>
            <a:tailEnd type="none" w="sm" len="sm"/>
          </a:ln>
        </p:spPr>
      </p:sp>
      <p:sp>
        <p:nvSpPr>
          <p:cNvPr id="52" name="AutoShape 52"/>
          <p:cNvSpPr/>
          <p:nvPr/>
        </p:nvSpPr>
        <p:spPr>
          <a:xfrm>
            <a:off x="2867720" y="2918090"/>
            <a:ext cx="35" cy="1568718"/>
          </a:xfrm>
          <a:prstGeom prst="line">
            <a:avLst/>
          </a:prstGeom>
          <a:ln w="38100" cap="flat">
            <a:solidFill>
              <a:srgbClr val="E14039"/>
            </a:solidFill>
            <a:prstDash val="solid"/>
            <a:headEnd type="none" w="sm" len="sm"/>
            <a:tailEnd type="triangle" w="lg" len="med"/>
          </a:ln>
        </p:spPr>
      </p:sp>
      <p:sp>
        <p:nvSpPr>
          <p:cNvPr id="53" name="AutoShape 53"/>
          <p:cNvSpPr/>
          <p:nvPr/>
        </p:nvSpPr>
        <p:spPr>
          <a:xfrm flipH="1">
            <a:off x="6024908" y="2917859"/>
            <a:ext cx="19050" cy="1568949"/>
          </a:xfrm>
          <a:prstGeom prst="line">
            <a:avLst/>
          </a:prstGeom>
          <a:ln w="38100" cap="flat">
            <a:solidFill>
              <a:srgbClr val="E14039"/>
            </a:solidFill>
            <a:prstDash val="solid"/>
            <a:headEnd type="none" w="sm" len="sm"/>
            <a:tailEnd type="triangle" w="lg" len="med"/>
          </a:ln>
        </p:spPr>
      </p:sp>
      <p:sp>
        <p:nvSpPr>
          <p:cNvPr id="54" name="AutoShape 54"/>
          <p:cNvSpPr/>
          <p:nvPr/>
        </p:nvSpPr>
        <p:spPr>
          <a:xfrm flipH="1">
            <a:off x="9293362" y="2919015"/>
            <a:ext cx="19050" cy="1568949"/>
          </a:xfrm>
          <a:prstGeom prst="line">
            <a:avLst/>
          </a:prstGeom>
          <a:ln w="38100" cap="flat">
            <a:solidFill>
              <a:srgbClr val="E14039"/>
            </a:solidFill>
            <a:prstDash val="solid"/>
            <a:headEnd type="none" w="sm" len="sm"/>
            <a:tailEnd type="triangle" w="lg" len="med"/>
          </a:ln>
        </p:spPr>
      </p:sp>
      <p:sp>
        <p:nvSpPr>
          <p:cNvPr id="55" name="AutoShape 55"/>
          <p:cNvSpPr/>
          <p:nvPr/>
        </p:nvSpPr>
        <p:spPr>
          <a:xfrm flipH="1">
            <a:off x="12642752" y="2918553"/>
            <a:ext cx="19050" cy="1568949"/>
          </a:xfrm>
          <a:prstGeom prst="line">
            <a:avLst/>
          </a:prstGeom>
          <a:ln w="38100" cap="flat">
            <a:solidFill>
              <a:srgbClr val="E14039"/>
            </a:solidFill>
            <a:prstDash val="solid"/>
            <a:headEnd type="none" w="sm" len="sm"/>
            <a:tailEnd type="triangle" w="lg" len="med"/>
          </a:ln>
        </p:spPr>
      </p:sp>
      <p:sp>
        <p:nvSpPr>
          <p:cNvPr id="56" name="AutoShape 56"/>
          <p:cNvSpPr/>
          <p:nvPr/>
        </p:nvSpPr>
        <p:spPr>
          <a:xfrm flipH="1">
            <a:off x="16066609" y="2918784"/>
            <a:ext cx="19050" cy="1568949"/>
          </a:xfrm>
          <a:prstGeom prst="line">
            <a:avLst/>
          </a:prstGeom>
          <a:ln w="38100" cap="flat">
            <a:solidFill>
              <a:srgbClr val="E14039"/>
            </a:solidFill>
            <a:prstDash val="solid"/>
            <a:headEnd type="none" w="sm" len="sm"/>
            <a:tailEnd type="triangle" w="lg" len="med"/>
          </a:ln>
        </p:spPr>
      </p:sp>
      <p:sp>
        <p:nvSpPr>
          <p:cNvPr id="57" name="TextBox 57"/>
          <p:cNvSpPr txBox="1"/>
          <p:nvPr/>
        </p:nvSpPr>
        <p:spPr>
          <a:xfrm>
            <a:off x="4965445" y="5174292"/>
            <a:ext cx="2251874" cy="1000274"/>
          </a:xfrm>
          <a:prstGeom prst="rect">
            <a:avLst/>
          </a:prstGeom>
        </p:spPr>
        <p:txBody>
          <a:bodyPr lIns="0" tIns="0" rIns="0" bIns="0" rtlCol="0" anchor="t">
            <a:spAutoFit/>
          </a:bodyPr>
          <a:lstStyle/>
          <a:p>
            <a:pPr algn="ctr">
              <a:lnSpc>
                <a:spcPts val="3919"/>
              </a:lnSpc>
              <a:spcBef>
                <a:spcPct val="0"/>
              </a:spcBef>
            </a:pPr>
            <a:r>
              <a:rPr lang="en-US" sz="2799" dirty="0" smtClean="0">
                <a:solidFill>
                  <a:srgbClr val="000000"/>
                </a:solidFill>
                <a:latin typeface="Paytone One"/>
                <a:ea typeface="Paytone One"/>
                <a:cs typeface="Paytone One"/>
                <a:sym typeface="Paytone One"/>
              </a:rPr>
              <a:t>HOẠT ĐỘNG </a:t>
            </a:r>
          </a:p>
          <a:p>
            <a:pPr algn="ctr">
              <a:lnSpc>
                <a:spcPts val="3919"/>
              </a:lnSpc>
              <a:spcBef>
                <a:spcPct val="0"/>
              </a:spcBef>
            </a:pPr>
            <a:r>
              <a:rPr lang="en-US" sz="2799" dirty="0" smtClean="0">
                <a:solidFill>
                  <a:srgbClr val="000000"/>
                </a:solidFill>
                <a:latin typeface="Paytone One"/>
                <a:ea typeface="Paytone One"/>
                <a:cs typeface="Paytone One"/>
                <a:sym typeface="Paytone One"/>
              </a:rPr>
              <a:t>NGOÀI TRỜI</a:t>
            </a:r>
            <a:endParaRPr lang="en-US" sz="2799" dirty="0">
              <a:solidFill>
                <a:srgbClr val="000000"/>
              </a:solidFill>
              <a:latin typeface="Paytone One"/>
              <a:ea typeface="Paytone One"/>
              <a:cs typeface="Paytone One"/>
              <a:sym typeface="Paytone One"/>
            </a:endParaRPr>
          </a:p>
        </p:txBody>
      </p:sp>
      <p:grpSp>
        <p:nvGrpSpPr>
          <p:cNvPr id="58" name="Group 58"/>
          <p:cNvGrpSpPr/>
          <p:nvPr/>
        </p:nvGrpSpPr>
        <p:grpSpPr>
          <a:xfrm>
            <a:off x="1570543" y="4487734"/>
            <a:ext cx="2618398" cy="3236686"/>
            <a:chOff x="0" y="0"/>
            <a:chExt cx="689619" cy="1256628"/>
          </a:xfrm>
        </p:grpSpPr>
        <p:sp>
          <p:nvSpPr>
            <p:cNvPr id="59" name="Freeform 59"/>
            <p:cNvSpPr/>
            <p:nvPr/>
          </p:nvSpPr>
          <p:spPr>
            <a:xfrm>
              <a:off x="0" y="0"/>
              <a:ext cx="689619" cy="1256628"/>
            </a:xfrm>
            <a:custGeom>
              <a:avLst/>
              <a:gdLst/>
              <a:ahLst/>
              <a:cxnLst/>
              <a:rect l="l" t="t" r="r" b="b"/>
              <a:pathLst>
                <a:path w="689619" h="1256628">
                  <a:moveTo>
                    <a:pt x="150794" y="0"/>
                  </a:moveTo>
                  <a:lnTo>
                    <a:pt x="538826" y="0"/>
                  </a:lnTo>
                  <a:cubicBezTo>
                    <a:pt x="622107" y="0"/>
                    <a:pt x="689619" y="67513"/>
                    <a:pt x="689619" y="150794"/>
                  </a:cubicBezTo>
                  <a:lnTo>
                    <a:pt x="689619" y="1105835"/>
                  </a:lnTo>
                  <a:cubicBezTo>
                    <a:pt x="689619" y="1189116"/>
                    <a:pt x="622107" y="1256628"/>
                    <a:pt x="538826" y="1256628"/>
                  </a:cubicBezTo>
                  <a:lnTo>
                    <a:pt x="150794" y="1256628"/>
                  </a:lnTo>
                  <a:cubicBezTo>
                    <a:pt x="67513" y="1256628"/>
                    <a:pt x="0" y="1189116"/>
                    <a:pt x="0" y="1105835"/>
                  </a:cubicBezTo>
                  <a:lnTo>
                    <a:pt x="0" y="150794"/>
                  </a:lnTo>
                  <a:cubicBezTo>
                    <a:pt x="0" y="67513"/>
                    <a:pt x="67513" y="0"/>
                    <a:pt x="150794" y="0"/>
                  </a:cubicBezTo>
                  <a:close/>
                </a:path>
              </a:pathLst>
            </a:custGeom>
            <a:solidFill>
              <a:srgbClr val="82F097"/>
            </a:solidFill>
            <a:ln w="66675" cap="rnd">
              <a:solidFill>
                <a:srgbClr val="FFFFFF"/>
              </a:solidFill>
              <a:prstDash val="lgDash"/>
              <a:round/>
            </a:ln>
          </p:spPr>
        </p:sp>
        <p:sp>
          <p:nvSpPr>
            <p:cNvPr id="60" name="TextBox 60"/>
            <p:cNvSpPr txBox="1"/>
            <p:nvPr/>
          </p:nvSpPr>
          <p:spPr>
            <a:xfrm>
              <a:off x="0" y="-38100"/>
              <a:ext cx="689619" cy="1294728"/>
            </a:xfrm>
            <a:prstGeom prst="rect">
              <a:avLst/>
            </a:prstGeom>
          </p:spPr>
          <p:txBody>
            <a:bodyPr lIns="50800" tIns="50800" rIns="50800" bIns="50800" rtlCol="0" anchor="ctr"/>
            <a:lstStyle/>
            <a:p>
              <a:pPr algn="ctr">
                <a:lnSpc>
                  <a:spcPts val="2659"/>
                </a:lnSpc>
                <a:spcBef>
                  <a:spcPct val="0"/>
                </a:spcBef>
              </a:pPr>
              <a:endParaRPr/>
            </a:p>
          </p:txBody>
        </p:sp>
      </p:grpSp>
      <p:grpSp>
        <p:nvGrpSpPr>
          <p:cNvPr id="61" name="Group 61"/>
          <p:cNvGrpSpPr/>
          <p:nvPr/>
        </p:nvGrpSpPr>
        <p:grpSpPr>
          <a:xfrm>
            <a:off x="8051759" y="4486809"/>
            <a:ext cx="2618398" cy="3333122"/>
            <a:chOff x="0" y="0"/>
            <a:chExt cx="689619" cy="1256628"/>
          </a:xfrm>
        </p:grpSpPr>
        <p:sp>
          <p:nvSpPr>
            <p:cNvPr id="62" name="Freeform 62"/>
            <p:cNvSpPr/>
            <p:nvPr/>
          </p:nvSpPr>
          <p:spPr>
            <a:xfrm>
              <a:off x="0" y="0"/>
              <a:ext cx="689619" cy="1256628"/>
            </a:xfrm>
            <a:custGeom>
              <a:avLst/>
              <a:gdLst/>
              <a:ahLst/>
              <a:cxnLst/>
              <a:rect l="l" t="t" r="r" b="b"/>
              <a:pathLst>
                <a:path w="689619" h="1256628">
                  <a:moveTo>
                    <a:pt x="150794" y="0"/>
                  </a:moveTo>
                  <a:lnTo>
                    <a:pt x="538826" y="0"/>
                  </a:lnTo>
                  <a:cubicBezTo>
                    <a:pt x="622107" y="0"/>
                    <a:pt x="689619" y="67513"/>
                    <a:pt x="689619" y="150794"/>
                  </a:cubicBezTo>
                  <a:lnTo>
                    <a:pt x="689619" y="1105835"/>
                  </a:lnTo>
                  <a:cubicBezTo>
                    <a:pt x="689619" y="1189116"/>
                    <a:pt x="622107" y="1256628"/>
                    <a:pt x="538826" y="1256628"/>
                  </a:cubicBezTo>
                  <a:lnTo>
                    <a:pt x="150794" y="1256628"/>
                  </a:lnTo>
                  <a:cubicBezTo>
                    <a:pt x="67513" y="1256628"/>
                    <a:pt x="0" y="1189116"/>
                    <a:pt x="0" y="1105835"/>
                  </a:cubicBezTo>
                  <a:lnTo>
                    <a:pt x="0" y="150794"/>
                  </a:lnTo>
                  <a:cubicBezTo>
                    <a:pt x="0" y="67513"/>
                    <a:pt x="67513" y="0"/>
                    <a:pt x="150794" y="0"/>
                  </a:cubicBezTo>
                  <a:close/>
                </a:path>
              </a:pathLst>
            </a:custGeom>
            <a:solidFill>
              <a:srgbClr val="82F097"/>
            </a:solidFill>
            <a:ln w="66675" cap="rnd">
              <a:solidFill>
                <a:srgbClr val="FFFFFF"/>
              </a:solidFill>
              <a:prstDash val="lgDash"/>
              <a:round/>
            </a:ln>
          </p:spPr>
        </p:sp>
        <p:sp>
          <p:nvSpPr>
            <p:cNvPr id="63" name="TextBox 63"/>
            <p:cNvSpPr txBox="1"/>
            <p:nvPr/>
          </p:nvSpPr>
          <p:spPr>
            <a:xfrm>
              <a:off x="0" y="-38100"/>
              <a:ext cx="689619" cy="1294728"/>
            </a:xfrm>
            <a:prstGeom prst="rect">
              <a:avLst/>
            </a:prstGeom>
          </p:spPr>
          <p:txBody>
            <a:bodyPr lIns="50800" tIns="50800" rIns="50800" bIns="50800" rtlCol="0" anchor="ctr"/>
            <a:lstStyle/>
            <a:p>
              <a:pPr algn="ctr">
                <a:lnSpc>
                  <a:spcPts val="2659"/>
                </a:lnSpc>
                <a:spcBef>
                  <a:spcPct val="0"/>
                </a:spcBef>
              </a:pPr>
              <a:endParaRPr/>
            </a:p>
          </p:txBody>
        </p:sp>
      </p:grpSp>
      <p:grpSp>
        <p:nvGrpSpPr>
          <p:cNvPr id="64" name="Group 64"/>
          <p:cNvGrpSpPr/>
          <p:nvPr/>
        </p:nvGrpSpPr>
        <p:grpSpPr>
          <a:xfrm>
            <a:off x="14757410" y="4487733"/>
            <a:ext cx="2618398" cy="3332197"/>
            <a:chOff x="0" y="0"/>
            <a:chExt cx="689619" cy="1256628"/>
          </a:xfrm>
        </p:grpSpPr>
        <p:sp>
          <p:nvSpPr>
            <p:cNvPr id="65" name="Freeform 65"/>
            <p:cNvSpPr/>
            <p:nvPr/>
          </p:nvSpPr>
          <p:spPr>
            <a:xfrm>
              <a:off x="0" y="0"/>
              <a:ext cx="689619" cy="1256628"/>
            </a:xfrm>
            <a:custGeom>
              <a:avLst/>
              <a:gdLst/>
              <a:ahLst/>
              <a:cxnLst/>
              <a:rect l="l" t="t" r="r" b="b"/>
              <a:pathLst>
                <a:path w="689619" h="1256628">
                  <a:moveTo>
                    <a:pt x="150794" y="0"/>
                  </a:moveTo>
                  <a:lnTo>
                    <a:pt x="538826" y="0"/>
                  </a:lnTo>
                  <a:cubicBezTo>
                    <a:pt x="622107" y="0"/>
                    <a:pt x="689619" y="67513"/>
                    <a:pt x="689619" y="150794"/>
                  </a:cubicBezTo>
                  <a:lnTo>
                    <a:pt x="689619" y="1105835"/>
                  </a:lnTo>
                  <a:cubicBezTo>
                    <a:pt x="689619" y="1189116"/>
                    <a:pt x="622107" y="1256628"/>
                    <a:pt x="538826" y="1256628"/>
                  </a:cubicBezTo>
                  <a:lnTo>
                    <a:pt x="150794" y="1256628"/>
                  </a:lnTo>
                  <a:cubicBezTo>
                    <a:pt x="67513" y="1256628"/>
                    <a:pt x="0" y="1189116"/>
                    <a:pt x="0" y="1105835"/>
                  </a:cubicBezTo>
                  <a:lnTo>
                    <a:pt x="0" y="150794"/>
                  </a:lnTo>
                  <a:cubicBezTo>
                    <a:pt x="0" y="67513"/>
                    <a:pt x="67513" y="0"/>
                    <a:pt x="150794" y="0"/>
                  </a:cubicBezTo>
                  <a:close/>
                </a:path>
              </a:pathLst>
            </a:custGeom>
            <a:solidFill>
              <a:srgbClr val="82F097"/>
            </a:solidFill>
            <a:ln w="66675" cap="rnd">
              <a:solidFill>
                <a:srgbClr val="FFFFFF"/>
              </a:solidFill>
              <a:prstDash val="lgDash"/>
              <a:round/>
            </a:ln>
          </p:spPr>
        </p:sp>
        <p:sp>
          <p:nvSpPr>
            <p:cNvPr id="66" name="TextBox 66"/>
            <p:cNvSpPr txBox="1"/>
            <p:nvPr/>
          </p:nvSpPr>
          <p:spPr>
            <a:xfrm>
              <a:off x="0" y="-38100"/>
              <a:ext cx="689619" cy="1294728"/>
            </a:xfrm>
            <a:prstGeom prst="rect">
              <a:avLst/>
            </a:prstGeom>
          </p:spPr>
          <p:txBody>
            <a:bodyPr lIns="50800" tIns="50800" rIns="50800" bIns="50800" rtlCol="0" anchor="ctr"/>
            <a:lstStyle/>
            <a:p>
              <a:pPr algn="ctr">
                <a:lnSpc>
                  <a:spcPts val="2659"/>
                </a:lnSpc>
                <a:spcBef>
                  <a:spcPct val="0"/>
                </a:spcBef>
              </a:pPr>
              <a:endParaRPr/>
            </a:p>
          </p:txBody>
        </p:sp>
      </p:grpSp>
      <p:grpSp>
        <p:nvGrpSpPr>
          <p:cNvPr id="67" name="Group 67"/>
          <p:cNvGrpSpPr/>
          <p:nvPr/>
        </p:nvGrpSpPr>
        <p:grpSpPr>
          <a:xfrm>
            <a:off x="11451207" y="4432565"/>
            <a:ext cx="2618398" cy="3387365"/>
            <a:chOff x="0" y="0"/>
            <a:chExt cx="689619" cy="1256628"/>
          </a:xfrm>
        </p:grpSpPr>
        <p:sp>
          <p:nvSpPr>
            <p:cNvPr id="68" name="Freeform 68"/>
            <p:cNvSpPr/>
            <p:nvPr/>
          </p:nvSpPr>
          <p:spPr>
            <a:xfrm>
              <a:off x="0" y="0"/>
              <a:ext cx="689619" cy="1256628"/>
            </a:xfrm>
            <a:custGeom>
              <a:avLst/>
              <a:gdLst/>
              <a:ahLst/>
              <a:cxnLst/>
              <a:rect l="l" t="t" r="r" b="b"/>
              <a:pathLst>
                <a:path w="689619" h="1256628">
                  <a:moveTo>
                    <a:pt x="150794" y="0"/>
                  </a:moveTo>
                  <a:lnTo>
                    <a:pt x="538826" y="0"/>
                  </a:lnTo>
                  <a:cubicBezTo>
                    <a:pt x="622107" y="0"/>
                    <a:pt x="689619" y="67513"/>
                    <a:pt x="689619" y="150794"/>
                  </a:cubicBezTo>
                  <a:lnTo>
                    <a:pt x="689619" y="1105835"/>
                  </a:lnTo>
                  <a:cubicBezTo>
                    <a:pt x="689619" y="1189116"/>
                    <a:pt x="622107" y="1256628"/>
                    <a:pt x="538826" y="1256628"/>
                  </a:cubicBezTo>
                  <a:lnTo>
                    <a:pt x="150794" y="1256628"/>
                  </a:lnTo>
                  <a:cubicBezTo>
                    <a:pt x="67513" y="1256628"/>
                    <a:pt x="0" y="1189116"/>
                    <a:pt x="0" y="1105835"/>
                  </a:cubicBezTo>
                  <a:lnTo>
                    <a:pt x="0" y="150794"/>
                  </a:lnTo>
                  <a:cubicBezTo>
                    <a:pt x="0" y="67513"/>
                    <a:pt x="67513" y="0"/>
                    <a:pt x="150794" y="0"/>
                  </a:cubicBezTo>
                  <a:close/>
                </a:path>
              </a:pathLst>
            </a:custGeom>
            <a:solidFill>
              <a:srgbClr val="82F097"/>
            </a:solidFill>
            <a:ln w="66675" cap="rnd">
              <a:solidFill>
                <a:srgbClr val="FFFFFF"/>
              </a:solidFill>
              <a:prstDash val="lgDash"/>
              <a:round/>
            </a:ln>
          </p:spPr>
        </p:sp>
        <p:sp>
          <p:nvSpPr>
            <p:cNvPr id="69" name="TextBox 69"/>
            <p:cNvSpPr txBox="1"/>
            <p:nvPr/>
          </p:nvSpPr>
          <p:spPr>
            <a:xfrm>
              <a:off x="0" y="-38100"/>
              <a:ext cx="689619" cy="1294728"/>
            </a:xfrm>
            <a:prstGeom prst="rect">
              <a:avLst/>
            </a:prstGeom>
          </p:spPr>
          <p:txBody>
            <a:bodyPr lIns="50800" tIns="50800" rIns="50800" bIns="50800" rtlCol="0" anchor="ctr"/>
            <a:lstStyle/>
            <a:p>
              <a:pPr algn="ctr">
                <a:lnSpc>
                  <a:spcPts val="2659"/>
                </a:lnSpc>
                <a:spcBef>
                  <a:spcPct val="0"/>
                </a:spcBef>
              </a:pPr>
              <a:endParaRPr/>
            </a:p>
          </p:txBody>
        </p:sp>
      </p:grpSp>
      <p:sp>
        <p:nvSpPr>
          <p:cNvPr id="70" name="TextBox 70"/>
          <p:cNvSpPr txBox="1"/>
          <p:nvPr/>
        </p:nvSpPr>
        <p:spPr>
          <a:xfrm>
            <a:off x="1753804" y="5310706"/>
            <a:ext cx="2251874" cy="1000274"/>
          </a:xfrm>
          <a:prstGeom prst="rect">
            <a:avLst/>
          </a:prstGeom>
        </p:spPr>
        <p:txBody>
          <a:bodyPr lIns="0" tIns="0" rIns="0" bIns="0" rtlCol="0" anchor="t">
            <a:spAutoFit/>
          </a:bodyPr>
          <a:lstStyle/>
          <a:p>
            <a:pPr algn="ctr">
              <a:lnSpc>
                <a:spcPts val="3919"/>
              </a:lnSpc>
              <a:spcBef>
                <a:spcPct val="0"/>
              </a:spcBef>
            </a:pPr>
            <a:r>
              <a:rPr lang="en-US" sz="2799" dirty="0" smtClean="0">
                <a:solidFill>
                  <a:srgbClr val="000000"/>
                </a:solidFill>
                <a:latin typeface="Paytone One"/>
                <a:ea typeface="Paytone One"/>
                <a:cs typeface="Paytone One"/>
                <a:sym typeface="Paytone One"/>
              </a:rPr>
              <a:t>HOẠT ĐỘNG </a:t>
            </a:r>
          </a:p>
          <a:p>
            <a:pPr algn="ctr">
              <a:lnSpc>
                <a:spcPts val="3919"/>
              </a:lnSpc>
              <a:spcBef>
                <a:spcPct val="0"/>
              </a:spcBef>
            </a:pPr>
            <a:r>
              <a:rPr lang="en-US" sz="2799" dirty="0" smtClean="0">
                <a:solidFill>
                  <a:srgbClr val="000000"/>
                </a:solidFill>
                <a:latin typeface="Paytone One"/>
                <a:ea typeface="Paytone One"/>
                <a:cs typeface="Paytone One"/>
                <a:sym typeface="Paytone One"/>
              </a:rPr>
              <a:t>HỌC</a:t>
            </a:r>
            <a:endParaRPr lang="en-US" sz="2799" dirty="0">
              <a:solidFill>
                <a:srgbClr val="000000"/>
              </a:solidFill>
              <a:latin typeface="Paytone One"/>
              <a:ea typeface="Paytone One"/>
              <a:cs typeface="Paytone One"/>
              <a:sym typeface="Paytone One"/>
            </a:endParaRPr>
          </a:p>
        </p:txBody>
      </p:sp>
      <p:sp>
        <p:nvSpPr>
          <p:cNvPr id="71" name="TextBox 71"/>
          <p:cNvSpPr txBox="1"/>
          <p:nvPr/>
        </p:nvSpPr>
        <p:spPr>
          <a:xfrm>
            <a:off x="8169414" y="4993021"/>
            <a:ext cx="2251874" cy="1962845"/>
          </a:xfrm>
          <a:prstGeom prst="rect">
            <a:avLst/>
          </a:prstGeom>
        </p:spPr>
        <p:txBody>
          <a:bodyPr lIns="0" tIns="0" rIns="0" bIns="0" rtlCol="0" anchor="t">
            <a:spAutoFit/>
          </a:bodyPr>
          <a:lstStyle/>
          <a:p>
            <a:pPr algn="ctr">
              <a:lnSpc>
                <a:spcPts val="3919"/>
              </a:lnSpc>
              <a:spcBef>
                <a:spcPct val="0"/>
              </a:spcBef>
            </a:pPr>
            <a:r>
              <a:rPr lang="en-US" sz="2799" dirty="0" smtClean="0">
                <a:solidFill>
                  <a:srgbClr val="000000"/>
                </a:solidFill>
                <a:latin typeface="Paytone One"/>
                <a:ea typeface="Paytone One"/>
                <a:cs typeface="Paytone One"/>
                <a:sym typeface="Paytone One"/>
              </a:rPr>
              <a:t>HOẠT ĐỘNG </a:t>
            </a:r>
          </a:p>
          <a:p>
            <a:pPr algn="ctr">
              <a:lnSpc>
                <a:spcPts val="3919"/>
              </a:lnSpc>
              <a:spcBef>
                <a:spcPct val="0"/>
              </a:spcBef>
            </a:pPr>
            <a:r>
              <a:rPr lang="en-US" sz="2799" dirty="0" smtClean="0">
                <a:solidFill>
                  <a:srgbClr val="000000"/>
                </a:solidFill>
                <a:latin typeface="Paytone One"/>
                <a:ea typeface="Paytone One"/>
                <a:cs typeface="Paytone One"/>
                <a:sym typeface="Paytone One"/>
              </a:rPr>
              <a:t>CHƠI, HOẠT ĐỘNG Ở CÁC GÓC</a:t>
            </a:r>
            <a:endParaRPr lang="en-US" sz="2799" dirty="0">
              <a:solidFill>
                <a:srgbClr val="000000"/>
              </a:solidFill>
              <a:latin typeface="Paytone One"/>
              <a:ea typeface="Paytone One"/>
              <a:cs typeface="Paytone One"/>
              <a:sym typeface="Paytone One"/>
            </a:endParaRPr>
          </a:p>
        </p:txBody>
      </p:sp>
      <p:sp>
        <p:nvSpPr>
          <p:cNvPr id="72" name="TextBox 72"/>
          <p:cNvSpPr txBox="1"/>
          <p:nvPr/>
        </p:nvSpPr>
        <p:spPr>
          <a:xfrm>
            <a:off x="11634469" y="5144958"/>
            <a:ext cx="2251874" cy="1962845"/>
          </a:xfrm>
          <a:prstGeom prst="rect">
            <a:avLst/>
          </a:prstGeom>
        </p:spPr>
        <p:txBody>
          <a:bodyPr lIns="0" tIns="0" rIns="0" bIns="0" rtlCol="0" anchor="t">
            <a:spAutoFit/>
          </a:bodyPr>
          <a:lstStyle/>
          <a:p>
            <a:pPr algn="ctr">
              <a:lnSpc>
                <a:spcPts val="3919"/>
              </a:lnSpc>
              <a:spcBef>
                <a:spcPct val="0"/>
              </a:spcBef>
            </a:pPr>
            <a:r>
              <a:rPr lang="en-US" sz="2799" dirty="0" smtClean="0">
                <a:solidFill>
                  <a:srgbClr val="000000"/>
                </a:solidFill>
                <a:latin typeface="Paytone One"/>
                <a:ea typeface="Paytone One"/>
                <a:cs typeface="Paytone One"/>
                <a:sym typeface="Paytone One"/>
              </a:rPr>
              <a:t>HOẠT ĐỘNG </a:t>
            </a:r>
          </a:p>
          <a:p>
            <a:pPr algn="ctr">
              <a:lnSpc>
                <a:spcPts val="3919"/>
              </a:lnSpc>
              <a:spcBef>
                <a:spcPct val="0"/>
              </a:spcBef>
            </a:pPr>
            <a:r>
              <a:rPr lang="en-US" sz="2799" dirty="0" smtClean="0">
                <a:solidFill>
                  <a:srgbClr val="000000"/>
                </a:solidFill>
                <a:latin typeface="Paytone One"/>
                <a:ea typeface="Paytone One"/>
                <a:cs typeface="Paytone One"/>
                <a:sym typeface="Paytone One"/>
              </a:rPr>
              <a:t>CHƠI, HOẠT ĐỘNG CHIỀU</a:t>
            </a:r>
            <a:endParaRPr lang="en-US" sz="2799" dirty="0">
              <a:solidFill>
                <a:srgbClr val="000000"/>
              </a:solidFill>
              <a:latin typeface="Paytone One"/>
              <a:ea typeface="Paytone One"/>
              <a:cs typeface="Paytone One"/>
              <a:sym typeface="Paytone One"/>
            </a:endParaRPr>
          </a:p>
        </p:txBody>
      </p:sp>
      <p:sp>
        <p:nvSpPr>
          <p:cNvPr id="73" name="TextBox 73"/>
          <p:cNvSpPr txBox="1"/>
          <p:nvPr/>
        </p:nvSpPr>
        <p:spPr>
          <a:xfrm>
            <a:off x="15007426" y="5086350"/>
            <a:ext cx="2251874" cy="1000274"/>
          </a:xfrm>
          <a:prstGeom prst="rect">
            <a:avLst/>
          </a:prstGeom>
        </p:spPr>
        <p:txBody>
          <a:bodyPr lIns="0" tIns="0" rIns="0" bIns="0" rtlCol="0" anchor="t">
            <a:spAutoFit/>
          </a:bodyPr>
          <a:lstStyle/>
          <a:p>
            <a:pPr algn="ctr">
              <a:lnSpc>
                <a:spcPts val="3919"/>
              </a:lnSpc>
              <a:spcBef>
                <a:spcPct val="0"/>
              </a:spcBef>
            </a:pPr>
            <a:r>
              <a:rPr lang="en-US" sz="2799" dirty="0" smtClean="0">
                <a:solidFill>
                  <a:srgbClr val="000000"/>
                </a:solidFill>
                <a:latin typeface="Paytone One"/>
                <a:ea typeface="Paytone One"/>
                <a:cs typeface="Paytone One"/>
                <a:sym typeface="Paytone One"/>
              </a:rPr>
              <a:t>NGÀY LỄ, NGÀY HỘI</a:t>
            </a:r>
            <a:endParaRPr lang="en-US" sz="2799" dirty="0">
              <a:solidFill>
                <a:srgbClr val="000000"/>
              </a:solidFill>
              <a:latin typeface="Paytone One"/>
              <a:ea typeface="Paytone One"/>
              <a:cs typeface="Paytone One"/>
              <a:sym typeface="Paytone One"/>
            </a:endParaRPr>
          </a:p>
        </p:txBody>
      </p:sp>
      <p:sp>
        <p:nvSpPr>
          <p:cNvPr id="74" name="AutoShape 51"/>
          <p:cNvSpPr/>
          <p:nvPr/>
        </p:nvSpPr>
        <p:spPr>
          <a:xfrm>
            <a:off x="10001750" y="2918089"/>
            <a:ext cx="2660052" cy="24653"/>
          </a:xfrm>
          <a:prstGeom prst="line">
            <a:avLst/>
          </a:prstGeom>
          <a:ln w="38100" cap="flat">
            <a:solidFill>
              <a:srgbClr val="E14039"/>
            </a:solidFill>
            <a:prstDash val="solid"/>
            <a:headEnd type="none" w="sm" len="sm"/>
            <a:tailEnd type="none" w="sm" len="sm"/>
          </a:ln>
        </p:spPr>
      </p:sp>
      <p:sp>
        <p:nvSpPr>
          <p:cNvPr id="75" name="AutoShape 51"/>
          <p:cNvSpPr/>
          <p:nvPr/>
        </p:nvSpPr>
        <p:spPr>
          <a:xfrm>
            <a:off x="12677185" y="2942744"/>
            <a:ext cx="3408473" cy="24653"/>
          </a:xfrm>
          <a:prstGeom prst="line">
            <a:avLst/>
          </a:prstGeom>
          <a:ln w="38100" cap="flat">
            <a:solidFill>
              <a:srgbClr val="E14039"/>
            </a:solidFill>
            <a:prstDash val="solid"/>
            <a:headEnd type="none" w="sm" len="sm"/>
            <a:tailEnd type="none" w="sm" len="sm"/>
          </a:ln>
        </p:spPr>
      </p:sp>
    </p:spTree>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2" presetClass="entr" presetSubtype="4" fill="hold" nodeType="withEffect">
                                  <p:stCondLst>
                                    <p:cond delay="0"/>
                                  </p:stCondLst>
                                  <p:childTnLst>
                                    <p:set>
                                      <p:cBhvr>
                                        <p:cTn id="8" dur="1" fill="hold">
                                          <p:stCondLst>
                                            <p:cond delay="0"/>
                                          </p:stCondLst>
                                        </p:cTn>
                                        <p:tgtEl>
                                          <p:spTgt spid="58"/>
                                        </p:tgtEl>
                                        <p:attrNameLst>
                                          <p:attrName>style.visibility</p:attrName>
                                        </p:attrNameLst>
                                      </p:cBhvr>
                                      <p:to>
                                        <p:strVal val="visible"/>
                                      </p:to>
                                    </p:set>
                                    <p:anim calcmode="lin" valueType="num">
                                      <p:cBhvr additive="base">
                                        <p:cTn id="9" dur="1000"/>
                                        <p:tgtEl>
                                          <p:spTgt spid="58"/>
                                        </p:tgtEl>
                                        <p:attrNameLst>
                                          <p:attrName>ppt_y</p:attrName>
                                        </p:attrNameLst>
                                      </p:cBhvr>
                                      <p:tavLst>
                                        <p:tav tm="0">
                                          <p:val>
                                            <p:strVal val="#ppt_y+#ppt_h*1.125000"/>
                                          </p:val>
                                        </p:tav>
                                        <p:tav tm="100000">
                                          <p:val>
                                            <p:strVal val="#ppt_y"/>
                                          </p:val>
                                        </p:tav>
                                      </p:tavLst>
                                    </p:anim>
                                    <p:animEffect transition="in" filter="wipe(up)">
                                      <p:cBhvr>
                                        <p:cTn id="10" dur="1000"/>
                                        <p:tgtEl>
                                          <p:spTgt spid="58"/>
                                        </p:tgtEl>
                                      </p:cBhvr>
                                    </p:animEffec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2" presetClass="entr" presetSubtype="4"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anim calcmode="lin" valueType="num">
                                      <p:cBhvr additive="base">
                                        <p:cTn id="15" dur="1000" fill="hold"/>
                                        <p:tgtEl>
                                          <p:spTgt spid="70"/>
                                        </p:tgtEl>
                                        <p:attrNameLst>
                                          <p:attrName>ppt_x</p:attrName>
                                        </p:attrNameLst>
                                      </p:cBhvr>
                                      <p:tavLst>
                                        <p:tav tm="0">
                                          <p:val>
                                            <p:strVal val="#ppt_x"/>
                                          </p:val>
                                        </p:tav>
                                        <p:tav tm="100000">
                                          <p:val>
                                            <p:strVal val="#ppt_x"/>
                                          </p:val>
                                        </p:tav>
                                      </p:tavLst>
                                    </p:anim>
                                    <p:anim calcmode="lin" valueType="num">
                                      <p:cBhvr additive="base">
                                        <p:cTn id="16" dur="1000" fill="hold"/>
                                        <p:tgtEl>
                                          <p:spTgt spid="70"/>
                                        </p:tgtEl>
                                        <p:attrNameLst>
                                          <p:attrName>ppt_y</p:attrName>
                                        </p:attrNameLst>
                                      </p:cBhvr>
                                      <p:tavLst>
                                        <p:tav tm="0">
                                          <p:val>
                                            <p:strVal val="1+#ppt_h/2"/>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10"/>
                                        <p:tgtEl>
                                          <p:spTgt spid="53"/>
                                        </p:tgtEl>
                                      </p:cBhvr>
                                    </p:animEffect>
                                  </p:childTnLst>
                                </p:cTn>
                              </p:par>
                              <p:par>
                                <p:cTn id="24" presetID="2" presetClass="entr" presetSubtype="4"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additive="base">
                                        <p:cTn id="26" dur="500" fill="hold"/>
                                        <p:tgtEl>
                                          <p:spTgt spid="47"/>
                                        </p:tgtEl>
                                        <p:attrNameLst>
                                          <p:attrName>ppt_x</p:attrName>
                                        </p:attrNameLst>
                                      </p:cBhvr>
                                      <p:tavLst>
                                        <p:tav tm="0">
                                          <p:val>
                                            <p:strVal val="#ppt_x"/>
                                          </p:val>
                                        </p:tav>
                                        <p:tav tm="100000">
                                          <p:val>
                                            <p:strVal val="#ppt_x"/>
                                          </p:val>
                                        </p:tav>
                                      </p:tavLst>
                                    </p:anim>
                                    <p:anim calcmode="lin" valueType="num">
                                      <p:cBhvr additive="base">
                                        <p:cTn id="27" dur="500" fill="hold"/>
                                        <p:tgtEl>
                                          <p:spTgt spid="4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500" fill="hold"/>
                                        <p:tgtEl>
                                          <p:spTgt spid="57"/>
                                        </p:tgtEl>
                                        <p:attrNameLst>
                                          <p:attrName>ppt_x</p:attrName>
                                        </p:attrNameLst>
                                      </p:cBhvr>
                                      <p:tavLst>
                                        <p:tav tm="0">
                                          <p:val>
                                            <p:strVal val="#ppt_x"/>
                                          </p:val>
                                        </p:tav>
                                        <p:tav tm="100000">
                                          <p:val>
                                            <p:strVal val="#ppt_x"/>
                                          </p:val>
                                        </p:tav>
                                      </p:tavLst>
                                    </p:anim>
                                    <p:anim calcmode="lin" valueType="num">
                                      <p:cBhvr additive="base">
                                        <p:cTn id="31"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9"/>
                                          </p:stCondLst>
                                        </p:cTn>
                                        <p:tgtEl>
                                          <p:spTgt spid="54"/>
                                        </p:tgtEl>
                                        <p:attrNameLst>
                                          <p:attrName>style.visibility</p:attrName>
                                        </p:attrNameLst>
                                      </p:cBhvr>
                                      <p:to>
                                        <p:strVal val="visible"/>
                                      </p:to>
                                    </p:set>
                                  </p:childTnLst>
                                </p:cTn>
                              </p:par>
                              <p:par>
                                <p:cTn id="36" presetID="2" presetClass="entr" presetSubtype="4" fill="hold" nodeType="with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additive="base">
                                        <p:cTn id="38" dur="500" fill="hold"/>
                                        <p:tgtEl>
                                          <p:spTgt spid="61"/>
                                        </p:tgtEl>
                                        <p:attrNameLst>
                                          <p:attrName>ppt_x</p:attrName>
                                        </p:attrNameLst>
                                      </p:cBhvr>
                                      <p:tavLst>
                                        <p:tav tm="0">
                                          <p:val>
                                            <p:strVal val="#ppt_x"/>
                                          </p:val>
                                        </p:tav>
                                        <p:tav tm="100000">
                                          <p:val>
                                            <p:strVal val="#ppt_x"/>
                                          </p:val>
                                        </p:tav>
                                      </p:tavLst>
                                    </p:anim>
                                    <p:anim calcmode="lin" valueType="num">
                                      <p:cBhvr additive="base">
                                        <p:cTn id="39" dur="500" fill="hold"/>
                                        <p:tgtEl>
                                          <p:spTgt spid="6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71"/>
                                        </p:tgtEl>
                                        <p:attrNameLst>
                                          <p:attrName>style.visibility</p:attrName>
                                        </p:attrNameLst>
                                      </p:cBhvr>
                                      <p:to>
                                        <p:strVal val="visible"/>
                                      </p:to>
                                    </p:set>
                                    <p:anim calcmode="lin" valueType="num">
                                      <p:cBhvr additive="base">
                                        <p:cTn id="42" dur="500" fill="hold"/>
                                        <p:tgtEl>
                                          <p:spTgt spid="71"/>
                                        </p:tgtEl>
                                        <p:attrNameLst>
                                          <p:attrName>ppt_x</p:attrName>
                                        </p:attrNameLst>
                                      </p:cBhvr>
                                      <p:tavLst>
                                        <p:tav tm="0">
                                          <p:val>
                                            <p:strVal val="#ppt_x"/>
                                          </p:val>
                                        </p:tav>
                                        <p:tav tm="100000">
                                          <p:val>
                                            <p:strVal val="#ppt_x"/>
                                          </p:val>
                                        </p:tav>
                                      </p:tavLst>
                                    </p:anim>
                                    <p:anim calcmode="lin" valueType="num">
                                      <p:cBhvr additive="base">
                                        <p:cTn id="43"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74"/>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5"/>
                                        </p:tgtEl>
                                        <p:attrNameLst>
                                          <p:attrName>style.visibility</p:attrName>
                                        </p:attrNameLst>
                                      </p:cBhvr>
                                      <p:to>
                                        <p:strVal val="visible"/>
                                      </p:to>
                                    </p:set>
                                  </p:childTnLst>
                                </p:cTn>
                              </p:par>
                              <p:par>
                                <p:cTn id="50" presetID="2" presetClass="entr" presetSubtype="4" fill="hold" nodeType="withEffect">
                                  <p:stCondLst>
                                    <p:cond delay="0"/>
                                  </p:stCondLst>
                                  <p:childTnLst>
                                    <p:set>
                                      <p:cBhvr>
                                        <p:cTn id="51" dur="1" fill="hold">
                                          <p:stCondLst>
                                            <p:cond delay="0"/>
                                          </p:stCondLst>
                                        </p:cTn>
                                        <p:tgtEl>
                                          <p:spTgt spid="67"/>
                                        </p:tgtEl>
                                        <p:attrNameLst>
                                          <p:attrName>style.visibility</p:attrName>
                                        </p:attrNameLst>
                                      </p:cBhvr>
                                      <p:to>
                                        <p:strVal val="visible"/>
                                      </p:to>
                                    </p:set>
                                    <p:anim calcmode="lin" valueType="num">
                                      <p:cBhvr additive="base">
                                        <p:cTn id="52" dur="500" fill="hold"/>
                                        <p:tgtEl>
                                          <p:spTgt spid="67"/>
                                        </p:tgtEl>
                                        <p:attrNameLst>
                                          <p:attrName>ppt_x</p:attrName>
                                        </p:attrNameLst>
                                      </p:cBhvr>
                                      <p:tavLst>
                                        <p:tav tm="0">
                                          <p:val>
                                            <p:strVal val="#ppt_x"/>
                                          </p:val>
                                        </p:tav>
                                        <p:tav tm="100000">
                                          <p:val>
                                            <p:strVal val="#ppt_x"/>
                                          </p:val>
                                        </p:tav>
                                      </p:tavLst>
                                    </p:anim>
                                    <p:anim calcmode="lin" valueType="num">
                                      <p:cBhvr additive="base">
                                        <p:cTn id="53" dur="500" fill="hold"/>
                                        <p:tgtEl>
                                          <p:spTgt spid="67"/>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72"/>
                                        </p:tgtEl>
                                        <p:attrNameLst>
                                          <p:attrName>style.visibility</p:attrName>
                                        </p:attrNameLst>
                                      </p:cBhvr>
                                      <p:to>
                                        <p:strVal val="visible"/>
                                      </p:to>
                                    </p:set>
                                    <p:anim calcmode="lin" valueType="num">
                                      <p:cBhvr additive="base">
                                        <p:cTn id="56" dur="500" fill="hold"/>
                                        <p:tgtEl>
                                          <p:spTgt spid="72"/>
                                        </p:tgtEl>
                                        <p:attrNameLst>
                                          <p:attrName>ppt_x</p:attrName>
                                        </p:attrNameLst>
                                      </p:cBhvr>
                                      <p:tavLst>
                                        <p:tav tm="0">
                                          <p:val>
                                            <p:strVal val="#ppt_x"/>
                                          </p:val>
                                        </p:tav>
                                        <p:tav tm="100000">
                                          <p:val>
                                            <p:strVal val="#ppt_x"/>
                                          </p:val>
                                        </p:tav>
                                      </p:tavLst>
                                    </p:anim>
                                    <p:anim calcmode="lin" valueType="num">
                                      <p:cBhvr additive="base">
                                        <p:cTn id="57"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5"/>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56"/>
                                        </p:tgtEl>
                                        <p:attrNameLst>
                                          <p:attrName>style.visibility</p:attrName>
                                        </p:attrNameLst>
                                      </p:cBhvr>
                                      <p:to>
                                        <p:strVal val="visible"/>
                                      </p:to>
                                    </p:set>
                                  </p:childTnLst>
                                </p:cTn>
                              </p:par>
                              <p:par>
                                <p:cTn id="64" presetID="2" presetClass="entr" presetSubtype="4" fill="hold" nodeType="withEffect">
                                  <p:stCondLst>
                                    <p:cond delay="0"/>
                                  </p:stCondLst>
                                  <p:childTnLst>
                                    <p:set>
                                      <p:cBhvr>
                                        <p:cTn id="65" dur="1" fill="hold">
                                          <p:stCondLst>
                                            <p:cond delay="0"/>
                                          </p:stCondLst>
                                        </p:cTn>
                                        <p:tgtEl>
                                          <p:spTgt spid="64"/>
                                        </p:tgtEl>
                                        <p:attrNameLst>
                                          <p:attrName>style.visibility</p:attrName>
                                        </p:attrNameLst>
                                      </p:cBhvr>
                                      <p:to>
                                        <p:strVal val="visible"/>
                                      </p:to>
                                    </p:set>
                                    <p:anim calcmode="lin" valueType="num">
                                      <p:cBhvr additive="base">
                                        <p:cTn id="66" dur="500" fill="hold"/>
                                        <p:tgtEl>
                                          <p:spTgt spid="64"/>
                                        </p:tgtEl>
                                        <p:attrNameLst>
                                          <p:attrName>ppt_x</p:attrName>
                                        </p:attrNameLst>
                                      </p:cBhvr>
                                      <p:tavLst>
                                        <p:tav tm="0">
                                          <p:val>
                                            <p:strVal val="#ppt_x"/>
                                          </p:val>
                                        </p:tav>
                                        <p:tav tm="100000">
                                          <p:val>
                                            <p:strVal val="#ppt_x"/>
                                          </p:val>
                                        </p:tav>
                                      </p:tavLst>
                                    </p:anim>
                                    <p:anim calcmode="lin" valueType="num">
                                      <p:cBhvr additive="base">
                                        <p:cTn id="67" dur="500" fill="hold"/>
                                        <p:tgtEl>
                                          <p:spTgt spid="64"/>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73"/>
                                        </p:tgtEl>
                                        <p:attrNameLst>
                                          <p:attrName>style.visibility</p:attrName>
                                        </p:attrNameLst>
                                      </p:cBhvr>
                                      <p:to>
                                        <p:strVal val="visible"/>
                                      </p:to>
                                    </p:set>
                                    <p:anim calcmode="lin" valueType="num">
                                      <p:cBhvr additive="base">
                                        <p:cTn id="70" dur="500" fill="hold"/>
                                        <p:tgtEl>
                                          <p:spTgt spid="73"/>
                                        </p:tgtEl>
                                        <p:attrNameLst>
                                          <p:attrName>ppt_x</p:attrName>
                                        </p:attrNameLst>
                                      </p:cBhvr>
                                      <p:tavLst>
                                        <p:tav tm="0">
                                          <p:val>
                                            <p:strVal val="#ppt_x"/>
                                          </p:val>
                                        </p:tav>
                                        <p:tav tm="100000">
                                          <p:val>
                                            <p:strVal val="#ppt_x"/>
                                          </p:val>
                                        </p:tav>
                                      </p:tavLst>
                                    </p:anim>
                                    <p:anim calcmode="lin" valueType="num">
                                      <p:cBhvr additive="base">
                                        <p:cTn id="71"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70" grpId="0"/>
      <p:bldP spid="71" grpId="0"/>
      <p:bldP spid="72" grpId="0"/>
      <p:bldP spid="7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4361" y="-272661"/>
            <a:ext cx="6717523" cy="6717523"/>
          </a:xfrm>
          <a:custGeom>
            <a:avLst/>
            <a:gdLst/>
            <a:ahLst/>
            <a:cxnLst/>
            <a:rect l="l" t="t" r="r" b="b"/>
            <a:pathLst>
              <a:path w="6717523" h="6717523">
                <a:moveTo>
                  <a:pt x="0" y="0"/>
                </a:moveTo>
                <a:lnTo>
                  <a:pt x="6717522" y="0"/>
                </a:lnTo>
                <a:lnTo>
                  <a:pt x="6717522" y="6717522"/>
                </a:lnTo>
                <a:lnTo>
                  <a:pt x="0" y="6717522"/>
                </a:lnTo>
                <a:lnTo>
                  <a:pt x="0" y="0"/>
                </a:lnTo>
                <a:close/>
              </a:path>
            </a:pathLst>
          </a:custGeom>
          <a:blipFill>
            <a:blip r:embed="rId2"/>
            <a:stretch>
              <a:fillRect/>
            </a:stretch>
          </a:blipFill>
        </p:spPr>
      </p:sp>
      <p:sp>
        <p:nvSpPr>
          <p:cNvPr id="3" name="Freeform 3"/>
          <p:cNvSpPr/>
          <p:nvPr/>
        </p:nvSpPr>
        <p:spPr>
          <a:xfrm>
            <a:off x="5785239" y="-272661"/>
            <a:ext cx="6717523" cy="6717523"/>
          </a:xfrm>
          <a:custGeom>
            <a:avLst/>
            <a:gdLst/>
            <a:ahLst/>
            <a:cxnLst/>
            <a:rect l="l" t="t" r="r" b="b"/>
            <a:pathLst>
              <a:path w="6717523" h="6717523">
                <a:moveTo>
                  <a:pt x="0" y="0"/>
                </a:moveTo>
                <a:lnTo>
                  <a:pt x="6717522" y="0"/>
                </a:lnTo>
                <a:lnTo>
                  <a:pt x="6717522" y="6717522"/>
                </a:lnTo>
                <a:lnTo>
                  <a:pt x="0" y="6717522"/>
                </a:lnTo>
                <a:lnTo>
                  <a:pt x="0" y="0"/>
                </a:lnTo>
                <a:close/>
              </a:path>
            </a:pathLst>
          </a:custGeom>
          <a:blipFill>
            <a:blip r:embed="rId2"/>
            <a:stretch>
              <a:fillRect/>
            </a:stretch>
          </a:blipFill>
        </p:spPr>
      </p:sp>
      <p:sp>
        <p:nvSpPr>
          <p:cNvPr id="4" name="Freeform 4"/>
          <p:cNvSpPr/>
          <p:nvPr/>
        </p:nvSpPr>
        <p:spPr>
          <a:xfrm>
            <a:off x="12284839" y="-272661"/>
            <a:ext cx="6717523" cy="6717523"/>
          </a:xfrm>
          <a:custGeom>
            <a:avLst/>
            <a:gdLst/>
            <a:ahLst/>
            <a:cxnLst/>
            <a:rect l="l" t="t" r="r" b="b"/>
            <a:pathLst>
              <a:path w="6717523" h="6717523">
                <a:moveTo>
                  <a:pt x="0" y="0"/>
                </a:moveTo>
                <a:lnTo>
                  <a:pt x="6717522" y="0"/>
                </a:lnTo>
                <a:lnTo>
                  <a:pt x="6717522" y="6717522"/>
                </a:lnTo>
                <a:lnTo>
                  <a:pt x="0" y="6717522"/>
                </a:lnTo>
                <a:lnTo>
                  <a:pt x="0" y="0"/>
                </a:lnTo>
                <a:close/>
              </a:path>
            </a:pathLst>
          </a:custGeom>
          <a:blipFill>
            <a:blip r:embed="rId2"/>
            <a:stretch>
              <a:fillRect/>
            </a:stretch>
          </a:blipFill>
        </p:spPr>
      </p:sp>
      <p:sp>
        <p:nvSpPr>
          <p:cNvPr id="5" name="Freeform 5"/>
          <p:cNvSpPr/>
          <p:nvPr/>
        </p:nvSpPr>
        <p:spPr>
          <a:xfrm>
            <a:off x="-714361" y="6444861"/>
            <a:ext cx="6717523" cy="6717523"/>
          </a:xfrm>
          <a:custGeom>
            <a:avLst/>
            <a:gdLst/>
            <a:ahLst/>
            <a:cxnLst/>
            <a:rect l="l" t="t" r="r" b="b"/>
            <a:pathLst>
              <a:path w="6717523" h="6717523">
                <a:moveTo>
                  <a:pt x="0" y="0"/>
                </a:moveTo>
                <a:lnTo>
                  <a:pt x="6717522" y="0"/>
                </a:lnTo>
                <a:lnTo>
                  <a:pt x="6717522" y="6717523"/>
                </a:lnTo>
                <a:lnTo>
                  <a:pt x="0" y="6717523"/>
                </a:lnTo>
                <a:lnTo>
                  <a:pt x="0" y="0"/>
                </a:lnTo>
                <a:close/>
              </a:path>
            </a:pathLst>
          </a:custGeom>
          <a:blipFill>
            <a:blip r:embed="rId2"/>
            <a:stretch>
              <a:fillRect/>
            </a:stretch>
          </a:blipFill>
        </p:spPr>
      </p:sp>
      <p:sp>
        <p:nvSpPr>
          <p:cNvPr id="6" name="Freeform 6"/>
          <p:cNvSpPr/>
          <p:nvPr/>
        </p:nvSpPr>
        <p:spPr>
          <a:xfrm>
            <a:off x="5785239" y="6444861"/>
            <a:ext cx="6717523" cy="6717523"/>
          </a:xfrm>
          <a:custGeom>
            <a:avLst/>
            <a:gdLst/>
            <a:ahLst/>
            <a:cxnLst/>
            <a:rect l="l" t="t" r="r" b="b"/>
            <a:pathLst>
              <a:path w="6717523" h="6717523">
                <a:moveTo>
                  <a:pt x="0" y="0"/>
                </a:moveTo>
                <a:lnTo>
                  <a:pt x="6717522" y="0"/>
                </a:lnTo>
                <a:lnTo>
                  <a:pt x="6717522" y="6717523"/>
                </a:lnTo>
                <a:lnTo>
                  <a:pt x="0" y="6717523"/>
                </a:lnTo>
                <a:lnTo>
                  <a:pt x="0" y="0"/>
                </a:lnTo>
                <a:close/>
              </a:path>
            </a:pathLst>
          </a:custGeom>
          <a:blipFill>
            <a:blip r:embed="rId2"/>
            <a:stretch>
              <a:fillRect/>
            </a:stretch>
          </a:blipFill>
        </p:spPr>
      </p:sp>
      <p:sp>
        <p:nvSpPr>
          <p:cNvPr id="7" name="Freeform 7"/>
          <p:cNvSpPr/>
          <p:nvPr/>
        </p:nvSpPr>
        <p:spPr>
          <a:xfrm>
            <a:off x="12284839" y="6444861"/>
            <a:ext cx="6717523" cy="6717523"/>
          </a:xfrm>
          <a:custGeom>
            <a:avLst/>
            <a:gdLst/>
            <a:ahLst/>
            <a:cxnLst/>
            <a:rect l="l" t="t" r="r" b="b"/>
            <a:pathLst>
              <a:path w="6717523" h="6717523">
                <a:moveTo>
                  <a:pt x="0" y="0"/>
                </a:moveTo>
                <a:lnTo>
                  <a:pt x="6717522" y="0"/>
                </a:lnTo>
                <a:lnTo>
                  <a:pt x="6717522" y="6717523"/>
                </a:lnTo>
                <a:lnTo>
                  <a:pt x="0" y="6717523"/>
                </a:lnTo>
                <a:lnTo>
                  <a:pt x="0" y="0"/>
                </a:lnTo>
                <a:close/>
              </a:path>
            </a:pathLst>
          </a:custGeom>
          <a:blipFill>
            <a:blip r:embed="rId2"/>
            <a:stretch>
              <a:fillRect/>
            </a:stretch>
          </a:blipFill>
        </p:spPr>
      </p:sp>
      <p:sp>
        <p:nvSpPr>
          <p:cNvPr id="8" name="Freeform 8"/>
          <p:cNvSpPr/>
          <p:nvPr/>
        </p:nvSpPr>
        <p:spPr>
          <a:xfrm>
            <a:off x="6446176" y="319319"/>
            <a:ext cx="6056585" cy="3051005"/>
          </a:xfrm>
          <a:custGeom>
            <a:avLst/>
            <a:gdLst/>
            <a:ahLst/>
            <a:cxnLst/>
            <a:rect l="l" t="t" r="r" b="b"/>
            <a:pathLst>
              <a:path w="6056585" h="3051005">
                <a:moveTo>
                  <a:pt x="0" y="0"/>
                </a:moveTo>
                <a:lnTo>
                  <a:pt x="6056585" y="0"/>
                </a:lnTo>
                <a:lnTo>
                  <a:pt x="6056585" y="3051005"/>
                </a:lnTo>
                <a:lnTo>
                  <a:pt x="0" y="30510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Freeform 9"/>
          <p:cNvSpPr/>
          <p:nvPr/>
        </p:nvSpPr>
        <p:spPr>
          <a:xfrm>
            <a:off x="7004992" y="2703597"/>
            <a:ext cx="799827" cy="766379"/>
          </a:xfrm>
          <a:custGeom>
            <a:avLst/>
            <a:gdLst/>
            <a:ahLst/>
            <a:cxnLst/>
            <a:rect l="l" t="t" r="r" b="b"/>
            <a:pathLst>
              <a:path w="799827" h="766379">
                <a:moveTo>
                  <a:pt x="0" y="0"/>
                </a:moveTo>
                <a:lnTo>
                  <a:pt x="799827" y="0"/>
                </a:lnTo>
                <a:lnTo>
                  <a:pt x="799827" y="766380"/>
                </a:lnTo>
                <a:lnTo>
                  <a:pt x="0" y="7663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10188962" y="319319"/>
            <a:ext cx="429498" cy="709381"/>
          </a:xfrm>
          <a:custGeom>
            <a:avLst/>
            <a:gdLst/>
            <a:ahLst/>
            <a:cxnLst/>
            <a:rect l="l" t="t" r="r" b="b"/>
            <a:pathLst>
              <a:path w="429498" h="709381">
                <a:moveTo>
                  <a:pt x="0" y="0"/>
                </a:moveTo>
                <a:lnTo>
                  <a:pt x="429497" y="0"/>
                </a:lnTo>
                <a:lnTo>
                  <a:pt x="429497" y="709381"/>
                </a:lnTo>
                <a:lnTo>
                  <a:pt x="0" y="70938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260212" y="-35021"/>
            <a:ext cx="1070144" cy="1340727"/>
          </a:xfrm>
          <a:custGeom>
            <a:avLst/>
            <a:gdLst/>
            <a:ahLst/>
            <a:cxnLst/>
            <a:rect l="l" t="t" r="r" b="b"/>
            <a:pathLst>
              <a:path w="1070144" h="1340727">
                <a:moveTo>
                  <a:pt x="0" y="0"/>
                </a:moveTo>
                <a:lnTo>
                  <a:pt x="1070144" y="0"/>
                </a:lnTo>
                <a:lnTo>
                  <a:pt x="1070144" y="1340727"/>
                </a:lnTo>
                <a:lnTo>
                  <a:pt x="0" y="134072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15053927" y="7743478"/>
            <a:ext cx="2841924" cy="2543522"/>
          </a:xfrm>
          <a:custGeom>
            <a:avLst/>
            <a:gdLst/>
            <a:ahLst/>
            <a:cxnLst/>
            <a:rect l="l" t="t" r="r" b="b"/>
            <a:pathLst>
              <a:path w="2841924" h="2543522">
                <a:moveTo>
                  <a:pt x="0" y="0"/>
                </a:moveTo>
                <a:lnTo>
                  <a:pt x="2841924" y="0"/>
                </a:lnTo>
                <a:lnTo>
                  <a:pt x="2841924" y="2543522"/>
                </a:lnTo>
                <a:lnTo>
                  <a:pt x="0" y="254352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274860" y="2703597"/>
            <a:ext cx="5190920" cy="6921226"/>
          </a:xfrm>
          <a:custGeom>
            <a:avLst/>
            <a:gdLst/>
            <a:ahLst/>
            <a:cxnLst/>
            <a:rect l="l" t="t" r="r" b="b"/>
            <a:pathLst>
              <a:path w="5190920" h="6921226">
                <a:moveTo>
                  <a:pt x="0" y="0"/>
                </a:moveTo>
                <a:lnTo>
                  <a:pt x="5190920" y="0"/>
                </a:lnTo>
                <a:lnTo>
                  <a:pt x="5190920" y="6921227"/>
                </a:lnTo>
                <a:lnTo>
                  <a:pt x="0" y="6921227"/>
                </a:lnTo>
                <a:lnTo>
                  <a:pt x="0" y="0"/>
                </a:lnTo>
                <a:close/>
              </a:path>
            </a:pathLst>
          </a:custGeom>
          <a:blipFill>
            <a:blip r:embed="rId13"/>
            <a:stretch>
              <a:fillRect/>
            </a:stretch>
          </a:blipFill>
        </p:spPr>
      </p:sp>
      <p:sp>
        <p:nvSpPr>
          <p:cNvPr id="14" name="Freeform 14"/>
          <p:cNvSpPr/>
          <p:nvPr/>
        </p:nvSpPr>
        <p:spPr>
          <a:xfrm>
            <a:off x="6003161" y="4512153"/>
            <a:ext cx="6813217" cy="5291469"/>
          </a:xfrm>
          <a:custGeom>
            <a:avLst/>
            <a:gdLst/>
            <a:ahLst/>
            <a:cxnLst/>
            <a:rect l="l" t="t" r="r" b="b"/>
            <a:pathLst>
              <a:path w="6813217" h="5291469">
                <a:moveTo>
                  <a:pt x="0" y="0"/>
                </a:moveTo>
                <a:lnTo>
                  <a:pt x="6813217" y="0"/>
                </a:lnTo>
                <a:lnTo>
                  <a:pt x="6813217" y="5291470"/>
                </a:lnTo>
                <a:lnTo>
                  <a:pt x="0" y="5291470"/>
                </a:lnTo>
                <a:lnTo>
                  <a:pt x="0" y="0"/>
                </a:lnTo>
                <a:close/>
              </a:path>
            </a:pathLst>
          </a:custGeom>
          <a:blipFill>
            <a:blip r:embed="rId14"/>
            <a:stretch>
              <a:fillRect l="-1776" r="-1776"/>
            </a:stretch>
          </a:blipFill>
        </p:spPr>
      </p:sp>
      <p:sp>
        <p:nvSpPr>
          <p:cNvPr id="15" name="Freeform 15"/>
          <p:cNvSpPr/>
          <p:nvPr/>
        </p:nvSpPr>
        <p:spPr>
          <a:xfrm>
            <a:off x="809932" y="1305706"/>
            <a:ext cx="756039" cy="756039"/>
          </a:xfrm>
          <a:custGeom>
            <a:avLst/>
            <a:gdLst/>
            <a:ahLst/>
            <a:cxnLst/>
            <a:rect l="l" t="t" r="r" b="b"/>
            <a:pathLst>
              <a:path w="756039" h="756039">
                <a:moveTo>
                  <a:pt x="0" y="0"/>
                </a:moveTo>
                <a:lnTo>
                  <a:pt x="756039" y="0"/>
                </a:lnTo>
                <a:lnTo>
                  <a:pt x="756039" y="756039"/>
                </a:lnTo>
                <a:lnTo>
                  <a:pt x="0" y="75603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6" name="Freeform 16"/>
          <p:cNvSpPr/>
          <p:nvPr/>
        </p:nvSpPr>
        <p:spPr>
          <a:xfrm>
            <a:off x="2759837" y="319319"/>
            <a:ext cx="756039" cy="756039"/>
          </a:xfrm>
          <a:custGeom>
            <a:avLst/>
            <a:gdLst/>
            <a:ahLst/>
            <a:cxnLst/>
            <a:rect l="l" t="t" r="r" b="b"/>
            <a:pathLst>
              <a:path w="756039" h="756039">
                <a:moveTo>
                  <a:pt x="0" y="0"/>
                </a:moveTo>
                <a:lnTo>
                  <a:pt x="756038" y="0"/>
                </a:lnTo>
                <a:lnTo>
                  <a:pt x="756038" y="756039"/>
                </a:lnTo>
                <a:lnTo>
                  <a:pt x="0" y="75603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7" name="Freeform 17"/>
          <p:cNvSpPr/>
          <p:nvPr/>
        </p:nvSpPr>
        <p:spPr>
          <a:xfrm>
            <a:off x="4357316" y="1683726"/>
            <a:ext cx="756039" cy="756039"/>
          </a:xfrm>
          <a:custGeom>
            <a:avLst/>
            <a:gdLst/>
            <a:ahLst/>
            <a:cxnLst/>
            <a:rect l="l" t="t" r="r" b="b"/>
            <a:pathLst>
              <a:path w="756039" h="756039">
                <a:moveTo>
                  <a:pt x="0" y="0"/>
                </a:moveTo>
                <a:lnTo>
                  <a:pt x="756039" y="0"/>
                </a:lnTo>
                <a:lnTo>
                  <a:pt x="756039" y="756038"/>
                </a:lnTo>
                <a:lnTo>
                  <a:pt x="0" y="75603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8" name="Freeform 18"/>
          <p:cNvSpPr/>
          <p:nvPr/>
        </p:nvSpPr>
        <p:spPr>
          <a:xfrm>
            <a:off x="13264053" y="177350"/>
            <a:ext cx="4722835" cy="6585253"/>
          </a:xfrm>
          <a:custGeom>
            <a:avLst/>
            <a:gdLst/>
            <a:ahLst/>
            <a:cxnLst/>
            <a:rect l="l" t="t" r="r" b="b"/>
            <a:pathLst>
              <a:path w="4722835" h="6585253">
                <a:moveTo>
                  <a:pt x="0" y="0"/>
                </a:moveTo>
                <a:lnTo>
                  <a:pt x="4722836" y="0"/>
                </a:lnTo>
                <a:lnTo>
                  <a:pt x="4722836" y="6585253"/>
                </a:lnTo>
                <a:lnTo>
                  <a:pt x="0" y="6585253"/>
                </a:lnTo>
                <a:lnTo>
                  <a:pt x="0" y="0"/>
                </a:lnTo>
                <a:close/>
              </a:path>
            </a:pathLst>
          </a:custGeom>
          <a:blipFill>
            <a:blip r:embed="rId17"/>
            <a:stretch>
              <a:fillRect l="-2287" r="-2287"/>
            </a:stretch>
          </a:blipFill>
        </p:spPr>
      </p:sp>
      <p:sp>
        <p:nvSpPr>
          <p:cNvPr id="19" name="TextBox 19"/>
          <p:cNvSpPr txBox="1"/>
          <p:nvPr/>
        </p:nvSpPr>
        <p:spPr>
          <a:xfrm>
            <a:off x="6802988" y="1239031"/>
            <a:ext cx="5173443" cy="1144905"/>
          </a:xfrm>
          <a:prstGeom prst="rect">
            <a:avLst/>
          </a:prstGeom>
        </p:spPr>
        <p:txBody>
          <a:bodyPr lIns="0" tIns="0" rIns="0" bIns="0" rtlCol="0" anchor="t">
            <a:spAutoFit/>
          </a:bodyPr>
          <a:lstStyle/>
          <a:p>
            <a:pPr algn="ctr">
              <a:lnSpc>
                <a:spcPts val="4619"/>
              </a:lnSpc>
              <a:spcBef>
                <a:spcPct val="0"/>
              </a:spcBef>
            </a:pPr>
            <a:r>
              <a:rPr lang="en-US" sz="3299">
                <a:solidFill>
                  <a:srgbClr val="000000"/>
                </a:solidFill>
                <a:latin typeface="Paytone One"/>
                <a:ea typeface="Paytone One"/>
                <a:cs typeface="Paytone One"/>
                <a:sym typeface="Paytone One"/>
              </a:rPr>
              <a:t>TỔ CHỨC TRẢI NGHIỆM TRONG HOẠT ĐỘNG HỌC</a:t>
            </a:r>
          </a:p>
        </p:txBody>
      </p:sp>
      <p:sp>
        <p:nvSpPr>
          <p:cNvPr id="20" name="TextBox 20"/>
          <p:cNvSpPr txBox="1"/>
          <p:nvPr/>
        </p:nvSpPr>
        <p:spPr>
          <a:xfrm>
            <a:off x="13718449" y="7179598"/>
            <a:ext cx="3540851" cy="563880"/>
          </a:xfrm>
          <a:prstGeom prst="rect">
            <a:avLst/>
          </a:prstGeom>
        </p:spPr>
        <p:txBody>
          <a:bodyPr lIns="0" tIns="0" rIns="0" bIns="0" rtlCol="0" anchor="t">
            <a:spAutoFit/>
          </a:bodyPr>
          <a:lstStyle/>
          <a:p>
            <a:pPr algn="ctr">
              <a:lnSpc>
                <a:spcPts val="4619"/>
              </a:lnSpc>
            </a:pPr>
            <a:r>
              <a:rPr lang="en-US" sz="3299">
                <a:solidFill>
                  <a:srgbClr val="000000"/>
                </a:solidFill>
                <a:latin typeface="Paytone One"/>
                <a:ea typeface="Paytone One"/>
                <a:cs typeface="Paytone One"/>
                <a:sym typeface="Paytone One"/>
              </a:rPr>
              <a:t>Bé làm trà quất</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4361" y="-272661"/>
            <a:ext cx="6717523" cy="6717523"/>
          </a:xfrm>
          <a:custGeom>
            <a:avLst/>
            <a:gdLst/>
            <a:ahLst/>
            <a:cxnLst/>
            <a:rect l="l" t="t" r="r" b="b"/>
            <a:pathLst>
              <a:path w="6717523" h="6717523">
                <a:moveTo>
                  <a:pt x="0" y="0"/>
                </a:moveTo>
                <a:lnTo>
                  <a:pt x="6717522" y="0"/>
                </a:lnTo>
                <a:lnTo>
                  <a:pt x="6717522" y="6717522"/>
                </a:lnTo>
                <a:lnTo>
                  <a:pt x="0" y="6717522"/>
                </a:lnTo>
                <a:lnTo>
                  <a:pt x="0" y="0"/>
                </a:lnTo>
                <a:close/>
              </a:path>
            </a:pathLst>
          </a:custGeom>
          <a:blipFill>
            <a:blip r:embed="rId2"/>
            <a:stretch>
              <a:fillRect/>
            </a:stretch>
          </a:blipFill>
        </p:spPr>
      </p:sp>
      <p:sp>
        <p:nvSpPr>
          <p:cNvPr id="3" name="Freeform 3"/>
          <p:cNvSpPr/>
          <p:nvPr/>
        </p:nvSpPr>
        <p:spPr>
          <a:xfrm>
            <a:off x="5785239" y="-272661"/>
            <a:ext cx="6717523" cy="6717523"/>
          </a:xfrm>
          <a:custGeom>
            <a:avLst/>
            <a:gdLst/>
            <a:ahLst/>
            <a:cxnLst/>
            <a:rect l="l" t="t" r="r" b="b"/>
            <a:pathLst>
              <a:path w="6717523" h="6717523">
                <a:moveTo>
                  <a:pt x="0" y="0"/>
                </a:moveTo>
                <a:lnTo>
                  <a:pt x="6717522" y="0"/>
                </a:lnTo>
                <a:lnTo>
                  <a:pt x="6717522" y="6717522"/>
                </a:lnTo>
                <a:lnTo>
                  <a:pt x="0" y="6717522"/>
                </a:lnTo>
                <a:lnTo>
                  <a:pt x="0" y="0"/>
                </a:lnTo>
                <a:close/>
              </a:path>
            </a:pathLst>
          </a:custGeom>
          <a:blipFill>
            <a:blip r:embed="rId2"/>
            <a:stretch>
              <a:fillRect/>
            </a:stretch>
          </a:blipFill>
        </p:spPr>
      </p:sp>
      <p:sp>
        <p:nvSpPr>
          <p:cNvPr id="4" name="Freeform 4"/>
          <p:cNvSpPr/>
          <p:nvPr/>
        </p:nvSpPr>
        <p:spPr>
          <a:xfrm>
            <a:off x="12284839" y="-272661"/>
            <a:ext cx="6717523" cy="6717523"/>
          </a:xfrm>
          <a:custGeom>
            <a:avLst/>
            <a:gdLst/>
            <a:ahLst/>
            <a:cxnLst/>
            <a:rect l="l" t="t" r="r" b="b"/>
            <a:pathLst>
              <a:path w="6717523" h="6717523">
                <a:moveTo>
                  <a:pt x="0" y="0"/>
                </a:moveTo>
                <a:lnTo>
                  <a:pt x="6717522" y="0"/>
                </a:lnTo>
                <a:lnTo>
                  <a:pt x="6717522" y="6717522"/>
                </a:lnTo>
                <a:lnTo>
                  <a:pt x="0" y="6717522"/>
                </a:lnTo>
                <a:lnTo>
                  <a:pt x="0" y="0"/>
                </a:lnTo>
                <a:close/>
              </a:path>
            </a:pathLst>
          </a:custGeom>
          <a:blipFill>
            <a:blip r:embed="rId2"/>
            <a:stretch>
              <a:fillRect/>
            </a:stretch>
          </a:blipFill>
        </p:spPr>
      </p:sp>
      <p:sp>
        <p:nvSpPr>
          <p:cNvPr id="5" name="Freeform 5"/>
          <p:cNvSpPr/>
          <p:nvPr/>
        </p:nvSpPr>
        <p:spPr>
          <a:xfrm>
            <a:off x="-714361" y="6444861"/>
            <a:ext cx="6717523" cy="6717523"/>
          </a:xfrm>
          <a:custGeom>
            <a:avLst/>
            <a:gdLst/>
            <a:ahLst/>
            <a:cxnLst/>
            <a:rect l="l" t="t" r="r" b="b"/>
            <a:pathLst>
              <a:path w="6717523" h="6717523">
                <a:moveTo>
                  <a:pt x="0" y="0"/>
                </a:moveTo>
                <a:lnTo>
                  <a:pt x="6717522" y="0"/>
                </a:lnTo>
                <a:lnTo>
                  <a:pt x="6717522" y="6717523"/>
                </a:lnTo>
                <a:lnTo>
                  <a:pt x="0" y="6717523"/>
                </a:lnTo>
                <a:lnTo>
                  <a:pt x="0" y="0"/>
                </a:lnTo>
                <a:close/>
              </a:path>
            </a:pathLst>
          </a:custGeom>
          <a:blipFill>
            <a:blip r:embed="rId2"/>
            <a:stretch>
              <a:fillRect/>
            </a:stretch>
          </a:blipFill>
        </p:spPr>
      </p:sp>
      <p:sp>
        <p:nvSpPr>
          <p:cNvPr id="6" name="Freeform 6"/>
          <p:cNvSpPr/>
          <p:nvPr/>
        </p:nvSpPr>
        <p:spPr>
          <a:xfrm>
            <a:off x="5785239" y="6444861"/>
            <a:ext cx="6717523" cy="6717523"/>
          </a:xfrm>
          <a:custGeom>
            <a:avLst/>
            <a:gdLst/>
            <a:ahLst/>
            <a:cxnLst/>
            <a:rect l="l" t="t" r="r" b="b"/>
            <a:pathLst>
              <a:path w="6717523" h="6717523">
                <a:moveTo>
                  <a:pt x="0" y="0"/>
                </a:moveTo>
                <a:lnTo>
                  <a:pt x="6717522" y="0"/>
                </a:lnTo>
                <a:lnTo>
                  <a:pt x="6717522" y="6717523"/>
                </a:lnTo>
                <a:lnTo>
                  <a:pt x="0" y="6717523"/>
                </a:lnTo>
                <a:lnTo>
                  <a:pt x="0" y="0"/>
                </a:lnTo>
                <a:close/>
              </a:path>
            </a:pathLst>
          </a:custGeom>
          <a:blipFill>
            <a:blip r:embed="rId2"/>
            <a:stretch>
              <a:fillRect/>
            </a:stretch>
          </a:blipFill>
        </p:spPr>
      </p:sp>
      <p:sp>
        <p:nvSpPr>
          <p:cNvPr id="7" name="Freeform 7"/>
          <p:cNvSpPr/>
          <p:nvPr/>
        </p:nvSpPr>
        <p:spPr>
          <a:xfrm>
            <a:off x="12284839" y="6444861"/>
            <a:ext cx="6717523" cy="6717523"/>
          </a:xfrm>
          <a:custGeom>
            <a:avLst/>
            <a:gdLst/>
            <a:ahLst/>
            <a:cxnLst/>
            <a:rect l="l" t="t" r="r" b="b"/>
            <a:pathLst>
              <a:path w="6717523" h="6717523">
                <a:moveTo>
                  <a:pt x="0" y="0"/>
                </a:moveTo>
                <a:lnTo>
                  <a:pt x="6717522" y="0"/>
                </a:lnTo>
                <a:lnTo>
                  <a:pt x="6717522" y="6717523"/>
                </a:lnTo>
                <a:lnTo>
                  <a:pt x="0" y="6717523"/>
                </a:lnTo>
                <a:lnTo>
                  <a:pt x="0" y="0"/>
                </a:lnTo>
                <a:close/>
              </a:path>
            </a:pathLst>
          </a:custGeom>
          <a:blipFill>
            <a:blip r:embed="rId2"/>
            <a:stretch>
              <a:fillRect/>
            </a:stretch>
          </a:blipFill>
        </p:spPr>
      </p:sp>
      <p:sp>
        <p:nvSpPr>
          <p:cNvPr id="15" name="Freeform 15"/>
          <p:cNvSpPr/>
          <p:nvPr/>
        </p:nvSpPr>
        <p:spPr>
          <a:xfrm>
            <a:off x="809932" y="1305706"/>
            <a:ext cx="756039" cy="756039"/>
          </a:xfrm>
          <a:custGeom>
            <a:avLst/>
            <a:gdLst/>
            <a:ahLst/>
            <a:cxnLst/>
            <a:rect l="l" t="t" r="r" b="b"/>
            <a:pathLst>
              <a:path w="756039" h="756039">
                <a:moveTo>
                  <a:pt x="0" y="0"/>
                </a:moveTo>
                <a:lnTo>
                  <a:pt x="756039" y="0"/>
                </a:lnTo>
                <a:lnTo>
                  <a:pt x="756039" y="756039"/>
                </a:lnTo>
                <a:lnTo>
                  <a:pt x="0" y="756039"/>
                </a:lnTo>
                <a:lnTo>
                  <a:pt x="0" y="0"/>
                </a:lnTo>
                <a:close/>
              </a:path>
            </a:pathLst>
          </a:custGeom>
          <a:blipFill>
            <a:blip r:embed="rId3">
              <a:extLst>
                <a:ext uri="{96DAC541-7B7A-43D3-8B79-37D633B846F1}">
                  <asvg:svgBlip xmlns:asvg="http://schemas.microsoft.com/office/drawing/2016/SVG/main" xmlns="" r:embed="rId16"/>
                </a:ext>
              </a:extLst>
            </a:blip>
            <a:stretch>
              <a:fillRect/>
            </a:stretch>
          </a:blipFill>
        </p:spPr>
      </p:sp>
      <p:sp>
        <p:nvSpPr>
          <p:cNvPr id="17" name="Freeform 17"/>
          <p:cNvSpPr/>
          <p:nvPr/>
        </p:nvSpPr>
        <p:spPr>
          <a:xfrm>
            <a:off x="5407219" y="0"/>
            <a:ext cx="756039" cy="756039"/>
          </a:xfrm>
          <a:custGeom>
            <a:avLst/>
            <a:gdLst/>
            <a:ahLst/>
            <a:cxnLst/>
            <a:rect l="l" t="t" r="r" b="b"/>
            <a:pathLst>
              <a:path w="756039" h="756039">
                <a:moveTo>
                  <a:pt x="0" y="0"/>
                </a:moveTo>
                <a:lnTo>
                  <a:pt x="756039" y="0"/>
                </a:lnTo>
                <a:lnTo>
                  <a:pt x="756039" y="756038"/>
                </a:lnTo>
                <a:lnTo>
                  <a:pt x="0" y="756038"/>
                </a:lnTo>
                <a:lnTo>
                  <a:pt x="0" y="0"/>
                </a:lnTo>
                <a:close/>
              </a:path>
            </a:pathLst>
          </a:custGeom>
          <a:blipFill>
            <a:blip r:embed="rId3">
              <a:extLst>
                <a:ext uri="{96DAC541-7B7A-43D3-8B79-37D633B846F1}">
                  <asvg:svgBlip xmlns:asvg="http://schemas.microsoft.com/office/drawing/2016/SVG/main" xmlns="" r:embed="rId16"/>
                </a:ext>
              </a:extLst>
            </a:blip>
            <a:stretch>
              <a:fillRect/>
            </a:stretch>
          </a:blipFill>
        </p:spPr>
      </p:sp>
      <p:sp>
        <p:nvSpPr>
          <p:cNvPr id="21" name="Hexagon 20"/>
          <p:cNvSpPr/>
          <p:nvPr/>
        </p:nvSpPr>
        <p:spPr>
          <a:xfrm>
            <a:off x="5218209" y="1715579"/>
            <a:ext cx="7851581" cy="6553200"/>
          </a:xfrm>
          <a:prstGeom prst="hexagon">
            <a:avLst/>
          </a:prstGeom>
          <a:blipFill dpi="0" rotWithShape="1">
            <a:blip r:embed="rId17">
              <a:extLst>
                <a:ext uri="{28A0092B-C50C-407E-A947-70E740481C1C}">
                  <a14:useLocalDpi xmlns:a14="http://schemas.microsoft.com/office/drawing/2010/main" val="0"/>
                </a:ext>
              </a:extLst>
            </a:blip>
            <a:srcRect/>
            <a:stretch>
              <a:fillRect/>
            </a:stretch>
          </a:blip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282470" y="5580484"/>
            <a:ext cx="5635818" cy="4620944"/>
          </a:xfrm>
          <a:prstGeom prst="roundRect">
            <a:avLst/>
          </a:prstGeom>
          <a:blipFill dpi="0" rotWithShape="1">
            <a:blip r:embed="rId18">
              <a:extLst>
                <a:ext uri="{28A0092B-C50C-407E-A947-70E740481C1C}">
                  <a14:useLocalDpi xmlns:a14="http://schemas.microsoft.com/office/drawing/2010/main" val="0"/>
                </a:ext>
              </a:extLst>
            </a:blip>
            <a:srcRect/>
            <a:stretch>
              <a:fillRect/>
            </a:stretch>
          </a:blip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324895" y="0"/>
            <a:ext cx="5635818" cy="4620944"/>
          </a:xfrm>
          <a:prstGeom prst="roundRect">
            <a:avLst/>
          </a:prstGeom>
          <a:blipFill dpi="0" rotWithShape="1">
            <a:blip r:embed="rId19">
              <a:extLst>
                <a:ext uri="{28A0092B-C50C-407E-A947-70E740481C1C}">
                  <a14:useLocalDpi xmlns:a14="http://schemas.microsoft.com/office/drawing/2010/main" val="0"/>
                </a:ext>
              </a:extLst>
            </a:blip>
            <a:srcRect/>
            <a:stretch>
              <a:fillRect/>
            </a:stretch>
          </a:blip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3069790" y="5580484"/>
            <a:ext cx="5635818" cy="4620944"/>
          </a:xfrm>
          <a:prstGeom prst="roundRect">
            <a:avLst/>
          </a:prstGeom>
          <a:blipFill dpi="0" rotWithShape="1">
            <a:blip r:embed="rId20">
              <a:extLst>
                <a:ext uri="{28A0092B-C50C-407E-A947-70E740481C1C}">
                  <a14:useLocalDpi xmlns:a14="http://schemas.microsoft.com/office/drawing/2010/main" val="0"/>
                </a:ext>
              </a:extLst>
            </a:blip>
            <a:srcRect/>
            <a:stretch>
              <a:fillRect/>
            </a:stretch>
          </a:blip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3128634" y="0"/>
            <a:ext cx="5635818" cy="4620944"/>
          </a:xfrm>
          <a:prstGeom prst="roundRect">
            <a:avLst/>
          </a:prstGeom>
          <a:blipFill dpi="0" rotWithShape="1">
            <a:blip r:embed="rId21">
              <a:extLst>
                <a:ext uri="{28A0092B-C50C-407E-A947-70E740481C1C}">
                  <a14:useLocalDpi xmlns:a14="http://schemas.microsoft.com/office/drawing/2010/main" val="0"/>
                </a:ext>
              </a:extLst>
            </a:blip>
            <a:srcRect/>
            <a:stretch>
              <a:fillRect/>
            </a:stretch>
          </a:blip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534022" y="9390102"/>
            <a:ext cx="5048378" cy="553998"/>
          </a:xfrm>
          <a:prstGeom prst="rect">
            <a:avLst/>
          </a:prstGeom>
          <a:noFill/>
        </p:spPr>
        <p:txBody>
          <a:bodyPr wrap="square" rtlCol="0">
            <a:spAutoFit/>
          </a:bodyPr>
          <a:lstStyle/>
          <a:p>
            <a:r>
              <a:rPr lang="en-US" sz="3000" b="1" dirty="0" err="1" smtClean="0">
                <a:latin typeface="Paytone One" panose="020B0604020202020204" charset="0"/>
                <a:cs typeface="Times New Roman" panose="02020603050405020304" pitchFamily="18" charset="0"/>
              </a:rPr>
              <a:t>Trẻ</a:t>
            </a:r>
            <a:r>
              <a:rPr lang="en-US" sz="3000" b="1" dirty="0" smtClean="0">
                <a:latin typeface="Paytone One" panose="020B0604020202020204" charset="0"/>
                <a:cs typeface="Times New Roman" panose="02020603050405020304" pitchFamily="18" charset="0"/>
              </a:rPr>
              <a:t> </a:t>
            </a:r>
            <a:r>
              <a:rPr lang="en-US" sz="3000" b="1" dirty="0" err="1" smtClean="0">
                <a:latin typeface="Paytone One" panose="020B0604020202020204" charset="0"/>
                <a:cs typeface="Times New Roman" panose="02020603050405020304" pitchFamily="18" charset="0"/>
              </a:rPr>
              <a:t>khám</a:t>
            </a:r>
            <a:r>
              <a:rPr lang="en-US" sz="3000" b="1" dirty="0" smtClean="0">
                <a:latin typeface="Paytone One" panose="020B0604020202020204" charset="0"/>
                <a:cs typeface="Times New Roman" panose="02020603050405020304" pitchFamily="18" charset="0"/>
              </a:rPr>
              <a:t> </a:t>
            </a:r>
            <a:r>
              <a:rPr lang="en-US" sz="3000" b="1" dirty="0" err="1" smtClean="0">
                <a:latin typeface="Paytone One" panose="020B0604020202020204" charset="0"/>
                <a:cs typeface="Times New Roman" panose="02020603050405020304" pitchFamily="18" charset="0"/>
              </a:rPr>
              <a:t>phá</a:t>
            </a:r>
            <a:r>
              <a:rPr lang="en-US" sz="3000" b="1" dirty="0" smtClean="0">
                <a:latin typeface="Paytone One" panose="020B0604020202020204" charset="0"/>
                <a:cs typeface="Times New Roman" panose="02020603050405020304" pitchFamily="18" charset="0"/>
              </a:rPr>
              <a:t> con </a:t>
            </a:r>
            <a:r>
              <a:rPr lang="en-US" sz="3000" b="1" dirty="0" err="1" smtClean="0">
                <a:latin typeface="Paytone One" panose="020B0604020202020204" charset="0"/>
                <a:cs typeface="Times New Roman" panose="02020603050405020304" pitchFamily="18" charset="0"/>
              </a:rPr>
              <a:t>ốc</a:t>
            </a:r>
            <a:r>
              <a:rPr lang="en-US" sz="3000" b="1" dirty="0" smtClean="0">
                <a:latin typeface="Paytone One" panose="020B0604020202020204" charset="0"/>
                <a:cs typeface="Times New Roman" panose="02020603050405020304" pitchFamily="18" charset="0"/>
              </a:rPr>
              <a:t> </a:t>
            </a:r>
            <a:r>
              <a:rPr lang="en-US" sz="3000" b="1" dirty="0" err="1" smtClean="0">
                <a:latin typeface="Paytone One" panose="020B0604020202020204" charset="0"/>
                <a:cs typeface="Times New Roman" panose="02020603050405020304" pitchFamily="18" charset="0"/>
              </a:rPr>
              <a:t>sên</a:t>
            </a:r>
            <a:endParaRPr lang="en-US" sz="3000" b="1" dirty="0">
              <a:latin typeface="Paytone One" panose="020B0604020202020204" charset="0"/>
              <a:cs typeface="Times New Roman" panose="02020603050405020304" pitchFamily="18" charset="0"/>
            </a:endParaRPr>
          </a:p>
        </p:txBody>
      </p:sp>
    </p:spTree>
    <p:extLst>
      <p:ext uri="{BB962C8B-B14F-4D97-AF65-F5344CB8AC3E}">
        <p14:creationId xmlns:p14="http://schemas.microsoft.com/office/powerpoint/2010/main" val="16105679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4361" y="-272661"/>
            <a:ext cx="6717523" cy="6717523"/>
          </a:xfrm>
          <a:custGeom>
            <a:avLst/>
            <a:gdLst/>
            <a:ahLst/>
            <a:cxnLst/>
            <a:rect l="l" t="t" r="r" b="b"/>
            <a:pathLst>
              <a:path w="6717523" h="6717523">
                <a:moveTo>
                  <a:pt x="0" y="0"/>
                </a:moveTo>
                <a:lnTo>
                  <a:pt x="6717522" y="0"/>
                </a:lnTo>
                <a:lnTo>
                  <a:pt x="6717522" y="6717522"/>
                </a:lnTo>
                <a:lnTo>
                  <a:pt x="0" y="6717522"/>
                </a:lnTo>
                <a:lnTo>
                  <a:pt x="0" y="0"/>
                </a:lnTo>
                <a:close/>
              </a:path>
            </a:pathLst>
          </a:custGeom>
          <a:blipFill>
            <a:blip r:embed="rId2"/>
            <a:stretch>
              <a:fillRect/>
            </a:stretch>
          </a:blipFill>
        </p:spPr>
      </p:sp>
      <p:sp>
        <p:nvSpPr>
          <p:cNvPr id="3" name="Freeform 3"/>
          <p:cNvSpPr/>
          <p:nvPr/>
        </p:nvSpPr>
        <p:spPr>
          <a:xfrm>
            <a:off x="5785239" y="-272661"/>
            <a:ext cx="6717523" cy="6717523"/>
          </a:xfrm>
          <a:custGeom>
            <a:avLst/>
            <a:gdLst/>
            <a:ahLst/>
            <a:cxnLst/>
            <a:rect l="l" t="t" r="r" b="b"/>
            <a:pathLst>
              <a:path w="6717523" h="6717523">
                <a:moveTo>
                  <a:pt x="0" y="0"/>
                </a:moveTo>
                <a:lnTo>
                  <a:pt x="6717522" y="0"/>
                </a:lnTo>
                <a:lnTo>
                  <a:pt x="6717522" y="6717522"/>
                </a:lnTo>
                <a:lnTo>
                  <a:pt x="0" y="6717522"/>
                </a:lnTo>
                <a:lnTo>
                  <a:pt x="0" y="0"/>
                </a:lnTo>
                <a:close/>
              </a:path>
            </a:pathLst>
          </a:custGeom>
          <a:blipFill>
            <a:blip r:embed="rId2"/>
            <a:stretch>
              <a:fillRect/>
            </a:stretch>
          </a:blipFill>
        </p:spPr>
      </p:sp>
      <p:sp>
        <p:nvSpPr>
          <p:cNvPr id="4" name="Freeform 4"/>
          <p:cNvSpPr/>
          <p:nvPr/>
        </p:nvSpPr>
        <p:spPr>
          <a:xfrm>
            <a:off x="12284839" y="-272661"/>
            <a:ext cx="6717523" cy="6717523"/>
          </a:xfrm>
          <a:custGeom>
            <a:avLst/>
            <a:gdLst/>
            <a:ahLst/>
            <a:cxnLst/>
            <a:rect l="l" t="t" r="r" b="b"/>
            <a:pathLst>
              <a:path w="6717523" h="6717523">
                <a:moveTo>
                  <a:pt x="0" y="0"/>
                </a:moveTo>
                <a:lnTo>
                  <a:pt x="6717522" y="0"/>
                </a:lnTo>
                <a:lnTo>
                  <a:pt x="6717522" y="6717522"/>
                </a:lnTo>
                <a:lnTo>
                  <a:pt x="0" y="6717522"/>
                </a:lnTo>
                <a:lnTo>
                  <a:pt x="0" y="0"/>
                </a:lnTo>
                <a:close/>
              </a:path>
            </a:pathLst>
          </a:custGeom>
          <a:blipFill>
            <a:blip r:embed="rId2"/>
            <a:stretch>
              <a:fillRect/>
            </a:stretch>
          </a:blipFill>
        </p:spPr>
      </p:sp>
      <p:sp>
        <p:nvSpPr>
          <p:cNvPr id="5" name="Freeform 5"/>
          <p:cNvSpPr/>
          <p:nvPr/>
        </p:nvSpPr>
        <p:spPr>
          <a:xfrm>
            <a:off x="-714361" y="6444861"/>
            <a:ext cx="6717523" cy="6717523"/>
          </a:xfrm>
          <a:custGeom>
            <a:avLst/>
            <a:gdLst/>
            <a:ahLst/>
            <a:cxnLst/>
            <a:rect l="l" t="t" r="r" b="b"/>
            <a:pathLst>
              <a:path w="6717523" h="6717523">
                <a:moveTo>
                  <a:pt x="0" y="0"/>
                </a:moveTo>
                <a:lnTo>
                  <a:pt x="6717522" y="0"/>
                </a:lnTo>
                <a:lnTo>
                  <a:pt x="6717522" y="6717523"/>
                </a:lnTo>
                <a:lnTo>
                  <a:pt x="0" y="6717523"/>
                </a:lnTo>
                <a:lnTo>
                  <a:pt x="0" y="0"/>
                </a:lnTo>
                <a:close/>
              </a:path>
            </a:pathLst>
          </a:custGeom>
          <a:blipFill>
            <a:blip r:embed="rId2"/>
            <a:stretch>
              <a:fillRect/>
            </a:stretch>
          </a:blipFill>
        </p:spPr>
      </p:sp>
      <p:sp>
        <p:nvSpPr>
          <p:cNvPr id="6" name="Freeform 6"/>
          <p:cNvSpPr/>
          <p:nvPr/>
        </p:nvSpPr>
        <p:spPr>
          <a:xfrm>
            <a:off x="5785239" y="6444861"/>
            <a:ext cx="6717523" cy="6717523"/>
          </a:xfrm>
          <a:custGeom>
            <a:avLst/>
            <a:gdLst/>
            <a:ahLst/>
            <a:cxnLst/>
            <a:rect l="l" t="t" r="r" b="b"/>
            <a:pathLst>
              <a:path w="6717523" h="6717523">
                <a:moveTo>
                  <a:pt x="0" y="0"/>
                </a:moveTo>
                <a:lnTo>
                  <a:pt x="6717522" y="0"/>
                </a:lnTo>
                <a:lnTo>
                  <a:pt x="6717522" y="6717523"/>
                </a:lnTo>
                <a:lnTo>
                  <a:pt x="0" y="6717523"/>
                </a:lnTo>
                <a:lnTo>
                  <a:pt x="0" y="0"/>
                </a:lnTo>
                <a:close/>
              </a:path>
            </a:pathLst>
          </a:custGeom>
          <a:blipFill>
            <a:blip r:embed="rId2"/>
            <a:stretch>
              <a:fillRect/>
            </a:stretch>
          </a:blipFill>
        </p:spPr>
      </p:sp>
      <p:sp>
        <p:nvSpPr>
          <p:cNvPr id="7" name="Freeform 7"/>
          <p:cNvSpPr/>
          <p:nvPr/>
        </p:nvSpPr>
        <p:spPr>
          <a:xfrm>
            <a:off x="12284839" y="6444861"/>
            <a:ext cx="6717523" cy="6717523"/>
          </a:xfrm>
          <a:custGeom>
            <a:avLst/>
            <a:gdLst/>
            <a:ahLst/>
            <a:cxnLst/>
            <a:rect l="l" t="t" r="r" b="b"/>
            <a:pathLst>
              <a:path w="6717523" h="6717523">
                <a:moveTo>
                  <a:pt x="0" y="0"/>
                </a:moveTo>
                <a:lnTo>
                  <a:pt x="6717522" y="0"/>
                </a:lnTo>
                <a:lnTo>
                  <a:pt x="6717522" y="6717523"/>
                </a:lnTo>
                <a:lnTo>
                  <a:pt x="0" y="6717523"/>
                </a:lnTo>
                <a:lnTo>
                  <a:pt x="0" y="0"/>
                </a:lnTo>
                <a:close/>
              </a:path>
            </a:pathLst>
          </a:custGeom>
          <a:blipFill>
            <a:blip r:embed="rId2"/>
            <a:stretch>
              <a:fillRect/>
            </a:stretch>
          </a:blipFill>
        </p:spPr>
      </p:sp>
      <p:sp>
        <p:nvSpPr>
          <p:cNvPr id="8" name="Freeform 8"/>
          <p:cNvSpPr/>
          <p:nvPr/>
        </p:nvSpPr>
        <p:spPr>
          <a:xfrm>
            <a:off x="274860" y="1294804"/>
            <a:ext cx="6281678" cy="3164395"/>
          </a:xfrm>
          <a:custGeom>
            <a:avLst/>
            <a:gdLst/>
            <a:ahLst/>
            <a:cxnLst/>
            <a:rect l="l" t="t" r="r" b="b"/>
            <a:pathLst>
              <a:path w="6281678" h="3164395">
                <a:moveTo>
                  <a:pt x="0" y="0"/>
                </a:moveTo>
                <a:lnTo>
                  <a:pt x="6281678" y="0"/>
                </a:lnTo>
                <a:lnTo>
                  <a:pt x="6281678" y="3164395"/>
                </a:lnTo>
                <a:lnTo>
                  <a:pt x="0" y="31643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Freeform 9"/>
          <p:cNvSpPr/>
          <p:nvPr/>
        </p:nvSpPr>
        <p:spPr>
          <a:xfrm>
            <a:off x="1102760" y="3697514"/>
            <a:ext cx="799827" cy="766379"/>
          </a:xfrm>
          <a:custGeom>
            <a:avLst/>
            <a:gdLst/>
            <a:ahLst/>
            <a:cxnLst/>
            <a:rect l="l" t="t" r="r" b="b"/>
            <a:pathLst>
              <a:path w="799827" h="766379">
                <a:moveTo>
                  <a:pt x="0" y="0"/>
                </a:moveTo>
                <a:lnTo>
                  <a:pt x="799827" y="0"/>
                </a:lnTo>
                <a:lnTo>
                  <a:pt x="799827" y="766380"/>
                </a:lnTo>
                <a:lnTo>
                  <a:pt x="0" y="7663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10183796" y="1789126"/>
            <a:ext cx="429498" cy="709381"/>
          </a:xfrm>
          <a:custGeom>
            <a:avLst/>
            <a:gdLst/>
            <a:ahLst/>
            <a:cxnLst/>
            <a:rect l="l" t="t" r="r" b="b"/>
            <a:pathLst>
              <a:path w="429498" h="709381">
                <a:moveTo>
                  <a:pt x="0" y="0"/>
                </a:moveTo>
                <a:lnTo>
                  <a:pt x="429498" y="0"/>
                </a:lnTo>
                <a:lnTo>
                  <a:pt x="429498" y="709381"/>
                </a:lnTo>
                <a:lnTo>
                  <a:pt x="0" y="70938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260212" y="-35021"/>
            <a:ext cx="1070144" cy="1340727"/>
          </a:xfrm>
          <a:custGeom>
            <a:avLst/>
            <a:gdLst/>
            <a:ahLst/>
            <a:cxnLst/>
            <a:rect l="l" t="t" r="r" b="b"/>
            <a:pathLst>
              <a:path w="1070144" h="1340727">
                <a:moveTo>
                  <a:pt x="0" y="0"/>
                </a:moveTo>
                <a:lnTo>
                  <a:pt x="1070144" y="0"/>
                </a:lnTo>
                <a:lnTo>
                  <a:pt x="1070144" y="1340727"/>
                </a:lnTo>
                <a:lnTo>
                  <a:pt x="0" y="134072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543856" y="7261176"/>
            <a:ext cx="3380809" cy="3025824"/>
          </a:xfrm>
          <a:custGeom>
            <a:avLst/>
            <a:gdLst/>
            <a:ahLst/>
            <a:cxnLst/>
            <a:rect l="l" t="t" r="r" b="b"/>
            <a:pathLst>
              <a:path w="3380809" h="3025824">
                <a:moveTo>
                  <a:pt x="0" y="0"/>
                </a:moveTo>
                <a:lnTo>
                  <a:pt x="3380808" y="0"/>
                </a:lnTo>
                <a:lnTo>
                  <a:pt x="3380808" y="3025824"/>
                </a:lnTo>
                <a:lnTo>
                  <a:pt x="0" y="302582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1146548" y="319319"/>
            <a:ext cx="756039" cy="756039"/>
          </a:xfrm>
          <a:custGeom>
            <a:avLst/>
            <a:gdLst/>
            <a:ahLst/>
            <a:cxnLst/>
            <a:rect l="l" t="t" r="r" b="b"/>
            <a:pathLst>
              <a:path w="756039" h="756039">
                <a:moveTo>
                  <a:pt x="0" y="0"/>
                </a:moveTo>
                <a:lnTo>
                  <a:pt x="756039" y="0"/>
                </a:lnTo>
                <a:lnTo>
                  <a:pt x="756039" y="756039"/>
                </a:lnTo>
                <a:lnTo>
                  <a:pt x="0" y="75603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291634" y="5688823"/>
            <a:ext cx="756039" cy="756039"/>
          </a:xfrm>
          <a:custGeom>
            <a:avLst/>
            <a:gdLst/>
            <a:ahLst/>
            <a:cxnLst/>
            <a:rect l="l" t="t" r="r" b="b"/>
            <a:pathLst>
              <a:path w="756039" h="756039">
                <a:moveTo>
                  <a:pt x="0" y="0"/>
                </a:moveTo>
                <a:lnTo>
                  <a:pt x="756039" y="0"/>
                </a:lnTo>
                <a:lnTo>
                  <a:pt x="756039" y="756038"/>
                </a:lnTo>
                <a:lnTo>
                  <a:pt x="0" y="75603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a:off x="5029200" y="0"/>
            <a:ext cx="756039" cy="756039"/>
          </a:xfrm>
          <a:custGeom>
            <a:avLst/>
            <a:gdLst/>
            <a:ahLst/>
            <a:cxnLst/>
            <a:rect l="l" t="t" r="r" b="b"/>
            <a:pathLst>
              <a:path w="756039" h="756039">
                <a:moveTo>
                  <a:pt x="0" y="0"/>
                </a:moveTo>
                <a:lnTo>
                  <a:pt x="756039" y="0"/>
                </a:lnTo>
                <a:lnTo>
                  <a:pt x="756039" y="756039"/>
                </a:lnTo>
                <a:lnTo>
                  <a:pt x="0" y="75603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16" name="Group 16"/>
          <p:cNvGrpSpPr/>
          <p:nvPr/>
        </p:nvGrpSpPr>
        <p:grpSpPr>
          <a:xfrm>
            <a:off x="6730589" y="225568"/>
            <a:ext cx="5246370" cy="4824181"/>
            <a:chOff x="0" y="0"/>
            <a:chExt cx="812800" cy="747392"/>
          </a:xfrm>
        </p:grpSpPr>
        <p:sp>
          <p:nvSpPr>
            <p:cNvPr id="17" name="Freeform 17"/>
            <p:cNvSpPr/>
            <p:nvPr/>
          </p:nvSpPr>
          <p:spPr>
            <a:xfrm>
              <a:off x="0" y="0"/>
              <a:ext cx="812800" cy="747392"/>
            </a:xfrm>
            <a:custGeom>
              <a:avLst/>
              <a:gdLst/>
              <a:ahLst/>
              <a:cxnLst/>
              <a:rect l="l" t="t" r="r" b="b"/>
              <a:pathLst>
                <a:path w="812800" h="747392">
                  <a:moveTo>
                    <a:pt x="33940" y="0"/>
                  </a:moveTo>
                  <a:lnTo>
                    <a:pt x="778860" y="0"/>
                  </a:lnTo>
                  <a:cubicBezTo>
                    <a:pt x="797604" y="0"/>
                    <a:pt x="812800" y="15196"/>
                    <a:pt x="812800" y="33940"/>
                  </a:cubicBezTo>
                  <a:lnTo>
                    <a:pt x="812800" y="713451"/>
                  </a:lnTo>
                  <a:cubicBezTo>
                    <a:pt x="812800" y="732196"/>
                    <a:pt x="797604" y="747392"/>
                    <a:pt x="778860" y="747392"/>
                  </a:cubicBezTo>
                  <a:lnTo>
                    <a:pt x="33940" y="747392"/>
                  </a:lnTo>
                  <a:cubicBezTo>
                    <a:pt x="15196" y="747392"/>
                    <a:pt x="0" y="732196"/>
                    <a:pt x="0" y="713451"/>
                  </a:cubicBezTo>
                  <a:lnTo>
                    <a:pt x="0" y="33940"/>
                  </a:lnTo>
                  <a:cubicBezTo>
                    <a:pt x="0" y="15196"/>
                    <a:pt x="15196" y="0"/>
                    <a:pt x="33940" y="0"/>
                  </a:cubicBezTo>
                  <a:close/>
                </a:path>
              </a:pathLst>
            </a:custGeom>
            <a:blipFill>
              <a:blip r:embed="rId15"/>
              <a:stretch>
                <a:fillRect l="-11301" r="-11301"/>
              </a:stretch>
            </a:blipFill>
          </p:spPr>
        </p:sp>
      </p:grpSp>
      <p:grpSp>
        <p:nvGrpSpPr>
          <p:cNvPr id="18" name="Group 18"/>
          <p:cNvGrpSpPr/>
          <p:nvPr/>
        </p:nvGrpSpPr>
        <p:grpSpPr>
          <a:xfrm>
            <a:off x="12310334" y="225568"/>
            <a:ext cx="5378770" cy="4945927"/>
            <a:chOff x="0" y="0"/>
            <a:chExt cx="812800" cy="747392"/>
          </a:xfrm>
        </p:grpSpPr>
        <p:sp>
          <p:nvSpPr>
            <p:cNvPr id="19" name="Freeform 19"/>
            <p:cNvSpPr/>
            <p:nvPr/>
          </p:nvSpPr>
          <p:spPr>
            <a:xfrm>
              <a:off x="0" y="0"/>
              <a:ext cx="812800" cy="747392"/>
            </a:xfrm>
            <a:custGeom>
              <a:avLst/>
              <a:gdLst/>
              <a:ahLst/>
              <a:cxnLst/>
              <a:rect l="l" t="t" r="r" b="b"/>
              <a:pathLst>
                <a:path w="812800" h="747392">
                  <a:moveTo>
                    <a:pt x="33105" y="0"/>
                  </a:moveTo>
                  <a:lnTo>
                    <a:pt x="779695" y="0"/>
                  </a:lnTo>
                  <a:cubicBezTo>
                    <a:pt x="797978" y="0"/>
                    <a:pt x="812800" y="14822"/>
                    <a:pt x="812800" y="33105"/>
                  </a:cubicBezTo>
                  <a:lnTo>
                    <a:pt x="812800" y="714287"/>
                  </a:lnTo>
                  <a:cubicBezTo>
                    <a:pt x="812800" y="732570"/>
                    <a:pt x="797978" y="747392"/>
                    <a:pt x="779695" y="747392"/>
                  </a:cubicBezTo>
                  <a:lnTo>
                    <a:pt x="33105" y="747392"/>
                  </a:lnTo>
                  <a:cubicBezTo>
                    <a:pt x="14822" y="747392"/>
                    <a:pt x="0" y="732570"/>
                    <a:pt x="0" y="714287"/>
                  </a:cubicBezTo>
                  <a:lnTo>
                    <a:pt x="0" y="33105"/>
                  </a:lnTo>
                  <a:cubicBezTo>
                    <a:pt x="0" y="14822"/>
                    <a:pt x="14822" y="0"/>
                    <a:pt x="33105" y="0"/>
                  </a:cubicBezTo>
                  <a:close/>
                </a:path>
              </a:pathLst>
            </a:custGeom>
            <a:blipFill>
              <a:blip r:embed="rId16"/>
              <a:stretch>
                <a:fillRect l="-11301" r="-11301"/>
              </a:stretch>
            </a:blipFill>
          </p:spPr>
        </p:sp>
      </p:grpSp>
      <p:grpSp>
        <p:nvGrpSpPr>
          <p:cNvPr id="20" name="Group 20"/>
          <p:cNvGrpSpPr/>
          <p:nvPr/>
        </p:nvGrpSpPr>
        <p:grpSpPr>
          <a:xfrm>
            <a:off x="11170607" y="5339222"/>
            <a:ext cx="6644724" cy="4824181"/>
            <a:chOff x="0" y="0"/>
            <a:chExt cx="1029442" cy="747392"/>
          </a:xfrm>
        </p:grpSpPr>
        <p:sp>
          <p:nvSpPr>
            <p:cNvPr id="21" name="Freeform 21"/>
            <p:cNvSpPr/>
            <p:nvPr/>
          </p:nvSpPr>
          <p:spPr>
            <a:xfrm>
              <a:off x="0" y="0"/>
              <a:ext cx="1029442" cy="747392"/>
            </a:xfrm>
            <a:custGeom>
              <a:avLst/>
              <a:gdLst/>
              <a:ahLst/>
              <a:cxnLst/>
              <a:rect l="l" t="t" r="r" b="b"/>
              <a:pathLst>
                <a:path w="1029442" h="747392">
                  <a:moveTo>
                    <a:pt x="26798" y="0"/>
                  </a:moveTo>
                  <a:lnTo>
                    <a:pt x="1002644" y="0"/>
                  </a:lnTo>
                  <a:cubicBezTo>
                    <a:pt x="1009751" y="0"/>
                    <a:pt x="1016567" y="2823"/>
                    <a:pt x="1021593" y="7849"/>
                  </a:cubicBezTo>
                  <a:cubicBezTo>
                    <a:pt x="1026618" y="12874"/>
                    <a:pt x="1029442" y="19691"/>
                    <a:pt x="1029442" y="26798"/>
                  </a:cubicBezTo>
                  <a:lnTo>
                    <a:pt x="1029442" y="720594"/>
                  </a:lnTo>
                  <a:cubicBezTo>
                    <a:pt x="1029442" y="727701"/>
                    <a:pt x="1026618" y="734517"/>
                    <a:pt x="1021593" y="739543"/>
                  </a:cubicBezTo>
                  <a:cubicBezTo>
                    <a:pt x="1016567" y="744569"/>
                    <a:pt x="1009751" y="747392"/>
                    <a:pt x="1002644" y="747392"/>
                  </a:cubicBezTo>
                  <a:lnTo>
                    <a:pt x="26798" y="747392"/>
                  </a:lnTo>
                  <a:cubicBezTo>
                    <a:pt x="19691" y="747392"/>
                    <a:pt x="12874" y="744569"/>
                    <a:pt x="7849" y="739543"/>
                  </a:cubicBezTo>
                  <a:cubicBezTo>
                    <a:pt x="2823" y="734517"/>
                    <a:pt x="0" y="727701"/>
                    <a:pt x="0" y="720594"/>
                  </a:cubicBezTo>
                  <a:lnTo>
                    <a:pt x="0" y="26798"/>
                  </a:lnTo>
                  <a:cubicBezTo>
                    <a:pt x="0" y="19691"/>
                    <a:pt x="2823" y="12874"/>
                    <a:pt x="7849" y="7849"/>
                  </a:cubicBezTo>
                  <a:cubicBezTo>
                    <a:pt x="12874" y="2823"/>
                    <a:pt x="19691" y="0"/>
                    <a:pt x="26798" y="0"/>
                  </a:cubicBezTo>
                  <a:close/>
                </a:path>
              </a:pathLst>
            </a:custGeom>
            <a:blipFill>
              <a:blip r:embed="rId17"/>
              <a:stretch>
                <a:fillRect t="-1651" b="-1651"/>
              </a:stretch>
            </a:blipFill>
          </p:spPr>
        </p:sp>
      </p:grpSp>
      <p:grpSp>
        <p:nvGrpSpPr>
          <p:cNvPr id="22" name="Group 22"/>
          <p:cNvGrpSpPr/>
          <p:nvPr/>
        </p:nvGrpSpPr>
        <p:grpSpPr>
          <a:xfrm>
            <a:off x="3256375" y="5278349"/>
            <a:ext cx="7171484" cy="4945927"/>
            <a:chOff x="0" y="0"/>
            <a:chExt cx="1083702" cy="747392"/>
          </a:xfrm>
        </p:grpSpPr>
        <p:sp>
          <p:nvSpPr>
            <p:cNvPr id="23" name="Freeform 23"/>
            <p:cNvSpPr/>
            <p:nvPr/>
          </p:nvSpPr>
          <p:spPr>
            <a:xfrm>
              <a:off x="0" y="0"/>
              <a:ext cx="1083702" cy="747392"/>
            </a:xfrm>
            <a:custGeom>
              <a:avLst/>
              <a:gdLst/>
              <a:ahLst/>
              <a:cxnLst/>
              <a:rect l="l" t="t" r="r" b="b"/>
              <a:pathLst>
                <a:path w="1083702" h="747392">
                  <a:moveTo>
                    <a:pt x="24829" y="0"/>
                  </a:moveTo>
                  <a:lnTo>
                    <a:pt x="1058872" y="0"/>
                  </a:lnTo>
                  <a:cubicBezTo>
                    <a:pt x="1065457" y="0"/>
                    <a:pt x="1071773" y="2616"/>
                    <a:pt x="1076429" y="7272"/>
                  </a:cubicBezTo>
                  <a:cubicBezTo>
                    <a:pt x="1081086" y="11929"/>
                    <a:pt x="1083702" y="18244"/>
                    <a:pt x="1083702" y="24829"/>
                  </a:cubicBezTo>
                  <a:lnTo>
                    <a:pt x="1083702" y="722562"/>
                  </a:lnTo>
                  <a:cubicBezTo>
                    <a:pt x="1083702" y="736275"/>
                    <a:pt x="1072585" y="747392"/>
                    <a:pt x="1058872" y="747392"/>
                  </a:cubicBezTo>
                  <a:lnTo>
                    <a:pt x="24829" y="747392"/>
                  </a:lnTo>
                  <a:cubicBezTo>
                    <a:pt x="11117" y="747392"/>
                    <a:pt x="0" y="736275"/>
                    <a:pt x="0" y="722562"/>
                  </a:cubicBezTo>
                  <a:lnTo>
                    <a:pt x="0" y="24829"/>
                  </a:lnTo>
                  <a:cubicBezTo>
                    <a:pt x="0" y="11117"/>
                    <a:pt x="11117" y="0"/>
                    <a:pt x="24829" y="0"/>
                  </a:cubicBezTo>
                  <a:close/>
                </a:path>
              </a:pathLst>
            </a:custGeom>
            <a:blipFill>
              <a:blip r:embed="rId18"/>
              <a:stretch>
                <a:fillRect t="-4374" b="-4374"/>
              </a:stretch>
            </a:blipFill>
          </p:spPr>
        </p:sp>
      </p:grpSp>
      <p:sp>
        <p:nvSpPr>
          <p:cNvPr id="24" name="TextBox 24"/>
          <p:cNvSpPr txBox="1"/>
          <p:nvPr/>
        </p:nvSpPr>
        <p:spPr>
          <a:xfrm>
            <a:off x="809932" y="1980699"/>
            <a:ext cx="5173443" cy="1725930"/>
          </a:xfrm>
          <a:prstGeom prst="rect">
            <a:avLst/>
          </a:prstGeom>
        </p:spPr>
        <p:txBody>
          <a:bodyPr lIns="0" tIns="0" rIns="0" bIns="0" rtlCol="0" anchor="t">
            <a:spAutoFit/>
          </a:bodyPr>
          <a:lstStyle/>
          <a:p>
            <a:pPr algn="ctr">
              <a:lnSpc>
                <a:spcPts val="4619"/>
              </a:lnSpc>
              <a:spcBef>
                <a:spcPct val="0"/>
              </a:spcBef>
            </a:pPr>
            <a:r>
              <a:rPr lang="en-US" sz="3299">
                <a:solidFill>
                  <a:srgbClr val="000000"/>
                </a:solidFill>
                <a:latin typeface="Paytone One"/>
                <a:ea typeface="Paytone One"/>
                <a:cs typeface="Paytone One"/>
                <a:sym typeface="Paytone One"/>
              </a:rPr>
              <a:t>TỔ CHỨC TRẢI NGHIỆM TRONG HOẠT ĐỘNG NGOÀI TRỜI</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4361" y="-272661"/>
            <a:ext cx="6717523" cy="6717523"/>
          </a:xfrm>
          <a:custGeom>
            <a:avLst/>
            <a:gdLst/>
            <a:ahLst/>
            <a:cxnLst/>
            <a:rect l="l" t="t" r="r" b="b"/>
            <a:pathLst>
              <a:path w="6717523" h="6717523">
                <a:moveTo>
                  <a:pt x="0" y="0"/>
                </a:moveTo>
                <a:lnTo>
                  <a:pt x="6717522" y="0"/>
                </a:lnTo>
                <a:lnTo>
                  <a:pt x="6717522" y="6717522"/>
                </a:lnTo>
                <a:lnTo>
                  <a:pt x="0" y="6717522"/>
                </a:lnTo>
                <a:lnTo>
                  <a:pt x="0" y="0"/>
                </a:lnTo>
                <a:close/>
              </a:path>
            </a:pathLst>
          </a:custGeom>
          <a:blipFill>
            <a:blip r:embed="rId2"/>
            <a:stretch>
              <a:fillRect/>
            </a:stretch>
          </a:blipFill>
        </p:spPr>
      </p:sp>
      <p:sp>
        <p:nvSpPr>
          <p:cNvPr id="3" name="Freeform 3"/>
          <p:cNvSpPr/>
          <p:nvPr/>
        </p:nvSpPr>
        <p:spPr>
          <a:xfrm>
            <a:off x="5785239" y="-272661"/>
            <a:ext cx="6717523" cy="6717523"/>
          </a:xfrm>
          <a:custGeom>
            <a:avLst/>
            <a:gdLst/>
            <a:ahLst/>
            <a:cxnLst/>
            <a:rect l="l" t="t" r="r" b="b"/>
            <a:pathLst>
              <a:path w="6717523" h="6717523">
                <a:moveTo>
                  <a:pt x="0" y="0"/>
                </a:moveTo>
                <a:lnTo>
                  <a:pt x="6717522" y="0"/>
                </a:lnTo>
                <a:lnTo>
                  <a:pt x="6717522" y="6717522"/>
                </a:lnTo>
                <a:lnTo>
                  <a:pt x="0" y="6717522"/>
                </a:lnTo>
                <a:lnTo>
                  <a:pt x="0" y="0"/>
                </a:lnTo>
                <a:close/>
              </a:path>
            </a:pathLst>
          </a:custGeom>
          <a:blipFill>
            <a:blip r:embed="rId2"/>
            <a:stretch>
              <a:fillRect/>
            </a:stretch>
          </a:blipFill>
        </p:spPr>
      </p:sp>
      <p:sp>
        <p:nvSpPr>
          <p:cNvPr id="4" name="Freeform 4"/>
          <p:cNvSpPr/>
          <p:nvPr/>
        </p:nvSpPr>
        <p:spPr>
          <a:xfrm>
            <a:off x="12284839" y="-272661"/>
            <a:ext cx="6717523" cy="6717523"/>
          </a:xfrm>
          <a:custGeom>
            <a:avLst/>
            <a:gdLst/>
            <a:ahLst/>
            <a:cxnLst/>
            <a:rect l="l" t="t" r="r" b="b"/>
            <a:pathLst>
              <a:path w="6717523" h="6717523">
                <a:moveTo>
                  <a:pt x="0" y="0"/>
                </a:moveTo>
                <a:lnTo>
                  <a:pt x="6717522" y="0"/>
                </a:lnTo>
                <a:lnTo>
                  <a:pt x="6717522" y="6717522"/>
                </a:lnTo>
                <a:lnTo>
                  <a:pt x="0" y="6717522"/>
                </a:lnTo>
                <a:lnTo>
                  <a:pt x="0" y="0"/>
                </a:lnTo>
                <a:close/>
              </a:path>
            </a:pathLst>
          </a:custGeom>
          <a:blipFill>
            <a:blip r:embed="rId2"/>
            <a:stretch>
              <a:fillRect/>
            </a:stretch>
          </a:blipFill>
        </p:spPr>
      </p:sp>
      <p:sp>
        <p:nvSpPr>
          <p:cNvPr id="5" name="Freeform 5"/>
          <p:cNvSpPr/>
          <p:nvPr/>
        </p:nvSpPr>
        <p:spPr>
          <a:xfrm>
            <a:off x="-714361" y="6444861"/>
            <a:ext cx="6717523" cy="6717523"/>
          </a:xfrm>
          <a:custGeom>
            <a:avLst/>
            <a:gdLst/>
            <a:ahLst/>
            <a:cxnLst/>
            <a:rect l="l" t="t" r="r" b="b"/>
            <a:pathLst>
              <a:path w="6717523" h="6717523">
                <a:moveTo>
                  <a:pt x="0" y="0"/>
                </a:moveTo>
                <a:lnTo>
                  <a:pt x="6717522" y="0"/>
                </a:lnTo>
                <a:lnTo>
                  <a:pt x="6717522" y="6717523"/>
                </a:lnTo>
                <a:lnTo>
                  <a:pt x="0" y="6717523"/>
                </a:lnTo>
                <a:lnTo>
                  <a:pt x="0" y="0"/>
                </a:lnTo>
                <a:close/>
              </a:path>
            </a:pathLst>
          </a:custGeom>
          <a:blipFill>
            <a:blip r:embed="rId2"/>
            <a:stretch>
              <a:fillRect/>
            </a:stretch>
          </a:blipFill>
        </p:spPr>
      </p:sp>
      <p:sp>
        <p:nvSpPr>
          <p:cNvPr id="6" name="Freeform 6"/>
          <p:cNvSpPr/>
          <p:nvPr/>
        </p:nvSpPr>
        <p:spPr>
          <a:xfrm>
            <a:off x="5785239" y="6444861"/>
            <a:ext cx="6717523" cy="6717523"/>
          </a:xfrm>
          <a:custGeom>
            <a:avLst/>
            <a:gdLst/>
            <a:ahLst/>
            <a:cxnLst/>
            <a:rect l="l" t="t" r="r" b="b"/>
            <a:pathLst>
              <a:path w="6717523" h="6717523">
                <a:moveTo>
                  <a:pt x="0" y="0"/>
                </a:moveTo>
                <a:lnTo>
                  <a:pt x="6717522" y="0"/>
                </a:lnTo>
                <a:lnTo>
                  <a:pt x="6717522" y="6717523"/>
                </a:lnTo>
                <a:lnTo>
                  <a:pt x="0" y="6717523"/>
                </a:lnTo>
                <a:lnTo>
                  <a:pt x="0" y="0"/>
                </a:lnTo>
                <a:close/>
              </a:path>
            </a:pathLst>
          </a:custGeom>
          <a:blipFill>
            <a:blip r:embed="rId2"/>
            <a:stretch>
              <a:fillRect/>
            </a:stretch>
          </a:blipFill>
        </p:spPr>
      </p:sp>
      <p:sp>
        <p:nvSpPr>
          <p:cNvPr id="7" name="Freeform 7"/>
          <p:cNvSpPr/>
          <p:nvPr/>
        </p:nvSpPr>
        <p:spPr>
          <a:xfrm>
            <a:off x="12284839" y="6444861"/>
            <a:ext cx="6717523" cy="6717523"/>
          </a:xfrm>
          <a:custGeom>
            <a:avLst/>
            <a:gdLst/>
            <a:ahLst/>
            <a:cxnLst/>
            <a:rect l="l" t="t" r="r" b="b"/>
            <a:pathLst>
              <a:path w="6717523" h="6717523">
                <a:moveTo>
                  <a:pt x="0" y="0"/>
                </a:moveTo>
                <a:lnTo>
                  <a:pt x="6717522" y="0"/>
                </a:lnTo>
                <a:lnTo>
                  <a:pt x="6717522" y="6717523"/>
                </a:lnTo>
                <a:lnTo>
                  <a:pt x="0" y="6717523"/>
                </a:lnTo>
                <a:lnTo>
                  <a:pt x="0" y="0"/>
                </a:lnTo>
                <a:close/>
              </a:path>
            </a:pathLst>
          </a:custGeom>
          <a:blipFill>
            <a:blip r:embed="rId2"/>
            <a:stretch>
              <a:fillRect/>
            </a:stretch>
          </a:blipFill>
        </p:spPr>
      </p:sp>
      <p:sp>
        <p:nvSpPr>
          <p:cNvPr id="8" name="Freeform 8"/>
          <p:cNvSpPr/>
          <p:nvPr/>
        </p:nvSpPr>
        <p:spPr>
          <a:xfrm>
            <a:off x="1102760" y="3697514"/>
            <a:ext cx="799827" cy="766379"/>
          </a:xfrm>
          <a:custGeom>
            <a:avLst/>
            <a:gdLst/>
            <a:ahLst/>
            <a:cxnLst/>
            <a:rect l="l" t="t" r="r" b="b"/>
            <a:pathLst>
              <a:path w="799827" h="766379">
                <a:moveTo>
                  <a:pt x="0" y="0"/>
                </a:moveTo>
                <a:lnTo>
                  <a:pt x="799827" y="0"/>
                </a:lnTo>
                <a:lnTo>
                  <a:pt x="799827" y="766380"/>
                </a:lnTo>
                <a:lnTo>
                  <a:pt x="0" y="7663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Freeform 9"/>
          <p:cNvSpPr/>
          <p:nvPr/>
        </p:nvSpPr>
        <p:spPr>
          <a:xfrm>
            <a:off x="10183796" y="1789126"/>
            <a:ext cx="429498" cy="709381"/>
          </a:xfrm>
          <a:custGeom>
            <a:avLst/>
            <a:gdLst/>
            <a:ahLst/>
            <a:cxnLst/>
            <a:rect l="l" t="t" r="r" b="b"/>
            <a:pathLst>
              <a:path w="429498" h="709381">
                <a:moveTo>
                  <a:pt x="0" y="0"/>
                </a:moveTo>
                <a:lnTo>
                  <a:pt x="429498" y="0"/>
                </a:lnTo>
                <a:lnTo>
                  <a:pt x="429498" y="709381"/>
                </a:lnTo>
                <a:lnTo>
                  <a:pt x="0" y="7093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59321" y="756039"/>
            <a:ext cx="701910" cy="879386"/>
          </a:xfrm>
          <a:custGeom>
            <a:avLst/>
            <a:gdLst/>
            <a:ahLst/>
            <a:cxnLst/>
            <a:rect l="l" t="t" r="r" b="b"/>
            <a:pathLst>
              <a:path w="701910" h="879386">
                <a:moveTo>
                  <a:pt x="0" y="0"/>
                </a:moveTo>
                <a:lnTo>
                  <a:pt x="701910" y="0"/>
                </a:lnTo>
                <a:lnTo>
                  <a:pt x="701910" y="879385"/>
                </a:lnTo>
                <a:lnTo>
                  <a:pt x="0" y="87938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1146548" y="319319"/>
            <a:ext cx="756039" cy="756039"/>
          </a:xfrm>
          <a:custGeom>
            <a:avLst/>
            <a:gdLst/>
            <a:ahLst/>
            <a:cxnLst/>
            <a:rect l="l" t="t" r="r" b="b"/>
            <a:pathLst>
              <a:path w="756039" h="756039">
                <a:moveTo>
                  <a:pt x="0" y="0"/>
                </a:moveTo>
                <a:lnTo>
                  <a:pt x="756039" y="0"/>
                </a:lnTo>
                <a:lnTo>
                  <a:pt x="756039" y="756039"/>
                </a:lnTo>
                <a:lnTo>
                  <a:pt x="0" y="75603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291634" y="5688823"/>
            <a:ext cx="756039" cy="756039"/>
          </a:xfrm>
          <a:custGeom>
            <a:avLst/>
            <a:gdLst/>
            <a:ahLst/>
            <a:cxnLst/>
            <a:rect l="l" t="t" r="r" b="b"/>
            <a:pathLst>
              <a:path w="756039" h="756039">
                <a:moveTo>
                  <a:pt x="0" y="0"/>
                </a:moveTo>
                <a:lnTo>
                  <a:pt x="756039" y="0"/>
                </a:lnTo>
                <a:lnTo>
                  <a:pt x="756039" y="756038"/>
                </a:lnTo>
                <a:lnTo>
                  <a:pt x="0" y="75603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5029200" y="0"/>
            <a:ext cx="756039" cy="756039"/>
          </a:xfrm>
          <a:custGeom>
            <a:avLst/>
            <a:gdLst/>
            <a:ahLst/>
            <a:cxnLst/>
            <a:rect l="l" t="t" r="r" b="b"/>
            <a:pathLst>
              <a:path w="756039" h="756039">
                <a:moveTo>
                  <a:pt x="0" y="0"/>
                </a:moveTo>
                <a:lnTo>
                  <a:pt x="756039" y="0"/>
                </a:lnTo>
                <a:lnTo>
                  <a:pt x="756039" y="756039"/>
                </a:lnTo>
                <a:lnTo>
                  <a:pt x="0" y="75603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4" name="Group 14"/>
          <p:cNvGrpSpPr/>
          <p:nvPr/>
        </p:nvGrpSpPr>
        <p:grpSpPr>
          <a:xfrm>
            <a:off x="6336536" y="319319"/>
            <a:ext cx="5246370" cy="4824181"/>
            <a:chOff x="0" y="0"/>
            <a:chExt cx="812800" cy="747392"/>
          </a:xfrm>
        </p:grpSpPr>
        <p:sp>
          <p:nvSpPr>
            <p:cNvPr id="15" name="Freeform 15"/>
            <p:cNvSpPr/>
            <p:nvPr/>
          </p:nvSpPr>
          <p:spPr>
            <a:xfrm>
              <a:off x="0" y="0"/>
              <a:ext cx="812800" cy="747392"/>
            </a:xfrm>
            <a:custGeom>
              <a:avLst/>
              <a:gdLst/>
              <a:ahLst/>
              <a:cxnLst/>
              <a:rect l="l" t="t" r="r" b="b"/>
              <a:pathLst>
                <a:path w="812800" h="747392">
                  <a:moveTo>
                    <a:pt x="33940" y="0"/>
                  </a:moveTo>
                  <a:lnTo>
                    <a:pt x="778860" y="0"/>
                  </a:lnTo>
                  <a:cubicBezTo>
                    <a:pt x="797604" y="0"/>
                    <a:pt x="812800" y="15196"/>
                    <a:pt x="812800" y="33940"/>
                  </a:cubicBezTo>
                  <a:lnTo>
                    <a:pt x="812800" y="713451"/>
                  </a:lnTo>
                  <a:cubicBezTo>
                    <a:pt x="812800" y="732196"/>
                    <a:pt x="797604" y="747392"/>
                    <a:pt x="778860" y="747392"/>
                  </a:cubicBezTo>
                  <a:lnTo>
                    <a:pt x="33940" y="747392"/>
                  </a:lnTo>
                  <a:cubicBezTo>
                    <a:pt x="15196" y="747392"/>
                    <a:pt x="0" y="732196"/>
                    <a:pt x="0" y="713451"/>
                  </a:cubicBezTo>
                  <a:lnTo>
                    <a:pt x="0" y="33940"/>
                  </a:lnTo>
                  <a:cubicBezTo>
                    <a:pt x="0" y="15196"/>
                    <a:pt x="15196" y="0"/>
                    <a:pt x="33940" y="0"/>
                  </a:cubicBezTo>
                  <a:close/>
                </a:path>
              </a:pathLst>
            </a:custGeom>
            <a:blipFill>
              <a:blip r:embed="rId11"/>
              <a:stretch>
                <a:fillRect l="-11301" r="-11301"/>
              </a:stretch>
            </a:blipFill>
          </p:spPr>
        </p:sp>
      </p:grpSp>
      <p:grpSp>
        <p:nvGrpSpPr>
          <p:cNvPr id="16" name="Group 16"/>
          <p:cNvGrpSpPr/>
          <p:nvPr/>
        </p:nvGrpSpPr>
        <p:grpSpPr>
          <a:xfrm>
            <a:off x="12310334" y="225568"/>
            <a:ext cx="5378770" cy="4945927"/>
            <a:chOff x="0" y="0"/>
            <a:chExt cx="812800" cy="747392"/>
          </a:xfrm>
        </p:grpSpPr>
        <p:sp>
          <p:nvSpPr>
            <p:cNvPr id="17" name="Freeform 17"/>
            <p:cNvSpPr/>
            <p:nvPr/>
          </p:nvSpPr>
          <p:spPr>
            <a:xfrm>
              <a:off x="0" y="0"/>
              <a:ext cx="812800" cy="747392"/>
            </a:xfrm>
            <a:custGeom>
              <a:avLst/>
              <a:gdLst/>
              <a:ahLst/>
              <a:cxnLst/>
              <a:rect l="l" t="t" r="r" b="b"/>
              <a:pathLst>
                <a:path w="812800" h="747392">
                  <a:moveTo>
                    <a:pt x="33105" y="0"/>
                  </a:moveTo>
                  <a:lnTo>
                    <a:pt x="779695" y="0"/>
                  </a:lnTo>
                  <a:cubicBezTo>
                    <a:pt x="797978" y="0"/>
                    <a:pt x="812800" y="14822"/>
                    <a:pt x="812800" y="33105"/>
                  </a:cubicBezTo>
                  <a:lnTo>
                    <a:pt x="812800" y="714287"/>
                  </a:lnTo>
                  <a:cubicBezTo>
                    <a:pt x="812800" y="732570"/>
                    <a:pt x="797978" y="747392"/>
                    <a:pt x="779695" y="747392"/>
                  </a:cubicBezTo>
                  <a:lnTo>
                    <a:pt x="33105" y="747392"/>
                  </a:lnTo>
                  <a:cubicBezTo>
                    <a:pt x="14822" y="747392"/>
                    <a:pt x="0" y="732570"/>
                    <a:pt x="0" y="714287"/>
                  </a:cubicBezTo>
                  <a:lnTo>
                    <a:pt x="0" y="33105"/>
                  </a:lnTo>
                  <a:cubicBezTo>
                    <a:pt x="0" y="14822"/>
                    <a:pt x="14822" y="0"/>
                    <a:pt x="33105" y="0"/>
                  </a:cubicBezTo>
                  <a:close/>
                </a:path>
              </a:pathLst>
            </a:custGeom>
            <a:blipFill>
              <a:blip r:embed="rId12"/>
              <a:stretch>
                <a:fillRect l="-11301" r="-11301"/>
              </a:stretch>
            </a:blipFill>
          </p:spPr>
        </p:sp>
      </p:grpSp>
      <p:grpSp>
        <p:nvGrpSpPr>
          <p:cNvPr id="18" name="Group 18"/>
          <p:cNvGrpSpPr/>
          <p:nvPr/>
        </p:nvGrpSpPr>
        <p:grpSpPr>
          <a:xfrm>
            <a:off x="9832659" y="5293241"/>
            <a:ext cx="7856446" cy="4824181"/>
            <a:chOff x="0" y="0"/>
            <a:chExt cx="1217169" cy="747392"/>
          </a:xfrm>
        </p:grpSpPr>
        <p:sp>
          <p:nvSpPr>
            <p:cNvPr id="19" name="Freeform 19"/>
            <p:cNvSpPr/>
            <p:nvPr/>
          </p:nvSpPr>
          <p:spPr>
            <a:xfrm>
              <a:off x="0" y="0"/>
              <a:ext cx="1217169" cy="747392"/>
            </a:xfrm>
            <a:custGeom>
              <a:avLst/>
              <a:gdLst/>
              <a:ahLst/>
              <a:cxnLst/>
              <a:rect l="l" t="t" r="r" b="b"/>
              <a:pathLst>
                <a:path w="1217169" h="747392">
                  <a:moveTo>
                    <a:pt x="22665" y="0"/>
                  </a:moveTo>
                  <a:lnTo>
                    <a:pt x="1194504" y="0"/>
                  </a:lnTo>
                  <a:cubicBezTo>
                    <a:pt x="1200515" y="0"/>
                    <a:pt x="1206280" y="2388"/>
                    <a:pt x="1210531" y="6638"/>
                  </a:cubicBezTo>
                  <a:cubicBezTo>
                    <a:pt x="1214781" y="10889"/>
                    <a:pt x="1217169" y="16654"/>
                    <a:pt x="1217169" y="22665"/>
                  </a:cubicBezTo>
                  <a:lnTo>
                    <a:pt x="1217169" y="724727"/>
                  </a:lnTo>
                  <a:cubicBezTo>
                    <a:pt x="1217169" y="730738"/>
                    <a:pt x="1214781" y="736503"/>
                    <a:pt x="1210531" y="740753"/>
                  </a:cubicBezTo>
                  <a:cubicBezTo>
                    <a:pt x="1206280" y="745004"/>
                    <a:pt x="1200515" y="747392"/>
                    <a:pt x="1194504" y="747392"/>
                  </a:cubicBezTo>
                  <a:lnTo>
                    <a:pt x="22665" y="747392"/>
                  </a:lnTo>
                  <a:cubicBezTo>
                    <a:pt x="16654" y="747392"/>
                    <a:pt x="10889" y="745004"/>
                    <a:pt x="6638" y="740753"/>
                  </a:cubicBezTo>
                  <a:cubicBezTo>
                    <a:pt x="2388" y="736503"/>
                    <a:pt x="0" y="730738"/>
                    <a:pt x="0" y="724727"/>
                  </a:cubicBezTo>
                  <a:lnTo>
                    <a:pt x="0" y="22665"/>
                  </a:lnTo>
                  <a:cubicBezTo>
                    <a:pt x="0" y="16654"/>
                    <a:pt x="2388" y="10889"/>
                    <a:pt x="6638" y="6638"/>
                  </a:cubicBezTo>
                  <a:cubicBezTo>
                    <a:pt x="10889" y="2388"/>
                    <a:pt x="16654" y="0"/>
                    <a:pt x="22665" y="0"/>
                  </a:cubicBezTo>
                  <a:close/>
                </a:path>
              </a:pathLst>
            </a:custGeom>
            <a:blipFill>
              <a:blip r:embed="rId13"/>
              <a:stretch>
                <a:fillRect t="-15557" b="-6584"/>
              </a:stretch>
            </a:blipFill>
          </p:spPr>
        </p:sp>
      </p:grpSp>
      <p:grpSp>
        <p:nvGrpSpPr>
          <p:cNvPr id="20" name="Group 20"/>
          <p:cNvGrpSpPr/>
          <p:nvPr/>
        </p:nvGrpSpPr>
        <p:grpSpPr>
          <a:xfrm>
            <a:off x="1146548" y="5293241"/>
            <a:ext cx="7997452" cy="4824181"/>
            <a:chOff x="0" y="0"/>
            <a:chExt cx="1208516" cy="728995"/>
          </a:xfrm>
        </p:grpSpPr>
        <p:sp>
          <p:nvSpPr>
            <p:cNvPr id="21" name="Freeform 21"/>
            <p:cNvSpPr/>
            <p:nvPr/>
          </p:nvSpPr>
          <p:spPr>
            <a:xfrm>
              <a:off x="0" y="0"/>
              <a:ext cx="1208516" cy="728995"/>
            </a:xfrm>
            <a:custGeom>
              <a:avLst/>
              <a:gdLst/>
              <a:ahLst/>
              <a:cxnLst/>
              <a:rect l="l" t="t" r="r" b="b"/>
              <a:pathLst>
                <a:path w="1208516" h="728995">
                  <a:moveTo>
                    <a:pt x="22265" y="0"/>
                  </a:moveTo>
                  <a:lnTo>
                    <a:pt x="1186251" y="0"/>
                  </a:lnTo>
                  <a:cubicBezTo>
                    <a:pt x="1198547" y="0"/>
                    <a:pt x="1208516" y="9968"/>
                    <a:pt x="1208516" y="22265"/>
                  </a:cubicBezTo>
                  <a:lnTo>
                    <a:pt x="1208516" y="706729"/>
                  </a:lnTo>
                  <a:cubicBezTo>
                    <a:pt x="1208516" y="712634"/>
                    <a:pt x="1206170" y="718298"/>
                    <a:pt x="1201994" y="722473"/>
                  </a:cubicBezTo>
                  <a:cubicBezTo>
                    <a:pt x="1197819" y="726649"/>
                    <a:pt x="1192156" y="728995"/>
                    <a:pt x="1186251" y="728995"/>
                  </a:cubicBezTo>
                  <a:lnTo>
                    <a:pt x="22265" y="728995"/>
                  </a:lnTo>
                  <a:cubicBezTo>
                    <a:pt x="16360" y="728995"/>
                    <a:pt x="10697" y="726649"/>
                    <a:pt x="6521" y="722473"/>
                  </a:cubicBezTo>
                  <a:cubicBezTo>
                    <a:pt x="2346" y="718298"/>
                    <a:pt x="0" y="712634"/>
                    <a:pt x="0" y="706729"/>
                  </a:cubicBezTo>
                  <a:lnTo>
                    <a:pt x="0" y="22265"/>
                  </a:lnTo>
                  <a:cubicBezTo>
                    <a:pt x="0" y="16360"/>
                    <a:pt x="2346" y="10697"/>
                    <a:pt x="6521" y="6521"/>
                  </a:cubicBezTo>
                  <a:cubicBezTo>
                    <a:pt x="10697" y="2346"/>
                    <a:pt x="16360" y="0"/>
                    <a:pt x="22265" y="0"/>
                  </a:cubicBezTo>
                  <a:close/>
                </a:path>
              </a:pathLst>
            </a:custGeom>
            <a:blipFill>
              <a:blip r:embed="rId14"/>
              <a:stretch>
                <a:fillRect t="-12166" b="-12166"/>
              </a:stretch>
            </a:blipFill>
          </p:spPr>
        </p:sp>
      </p:grpSp>
      <p:sp>
        <p:nvSpPr>
          <p:cNvPr id="22" name="TextBox 22"/>
          <p:cNvSpPr txBox="1"/>
          <p:nvPr/>
        </p:nvSpPr>
        <p:spPr>
          <a:xfrm>
            <a:off x="840205" y="1561291"/>
            <a:ext cx="4747418" cy="1807756"/>
          </a:xfrm>
          <a:prstGeom prst="rect">
            <a:avLst/>
          </a:prstGeom>
        </p:spPr>
        <p:txBody>
          <a:bodyPr lIns="0" tIns="0" rIns="0" bIns="0" rtlCol="0" anchor="t">
            <a:spAutoFit/>
          </a:bodyPr>
          <a:lstStyle/>
          <a:p>
            <a:pPr algn="ctr">
              <a:lnSpc>
                <a:spcPts val="4834"/>
              </a:lnSpc>
            </a:pPr>
            <a:r>
              <a:rPr lang="en-US" sz="3453">
                <a:solidFill>
                  <a:srgbClr val="000000"/>
                </a:solidFill>
                <a:latin typeface="Paytone One"/>
                <a:ea typeface="Paytone One"/>
                <a:cs typeface="Paytone One"/>
                <a:sym typeface="Paytone One"/>
              </a:rPr>
              <a:t>BÉ TRẢI NGHIỆM </a:t>
            </a:r>
          </a:p>
          <a:p>
            <a:pPr algn="ctr">
              <a:lnSpc>
                <a:spcPts val="4834"/>
              </a:lnSpc>
            </a:pPr>
            <a:r>
              <a:rPr lang="en-US" sz="3453">
                <a:solidFill>
                  <a:srgbClr val="000000"/>
                </a:solidFill>
                <a:latin typeface="Paytone One"/>
                <a:ea typeface="Paytone One"/>
                <a:cs typeface="Paytone One"/>
                <a:sym typeface="Paytone One"/>
              </a:rPr>
              <a:t>HOẠT ĐỘNG STEAM:</a:t>
            </a:r>
          </a:p>
          <a:p>
            <a:pPr algn="ctr">
              <a:lnSpc>
                <a:spcPts val="4834"/>
              </a:lnSpc>
            </a:pPr>
            <a:r>
              <a:rPr lang="en-US" sz="3453">
                <a:solidFill>
                  <a:srgbClr val="000000"/>
                </a:solidFill>
                <a:latin typeface="Paytone One"/>
                <a:ea typeface="Paytone One"/>
                <a:cs typeface="Paytone One"/>
                <a:sym typeface="Paytone One"/>
              </a:rPr>
              <a:t>THIẾT KẾ CHỔI RƠM</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4361" y="-272661"/>
            <a:ext cx="6717523" cy="6717523"/>
          </a:xfrm>
          <a:custGeom>
            <a:avLst/>
            <a:gdLst/>
            <a:ahLst/>
            <a:cxnLst/>
            <a:rect l="l" t="t" r="r" b="b"/>
            <a:pathLst>
              <a:path w="6717523" h="6717523">
                <a:moveTo>
                  <a:pt x="0" y="0"/>
                </a:moveTo>
                <a:lnTo>
                  <a:pt x="6717522" y="0"/>
                </a:lnTo>
                <a:lnTo>
                  <a:pt x="6717522" y="6717522"/>
                </a:lnTo>
                <a:lnTo>
                  <a:pt x="0" y="6717522"/>
                </a:lnTo>
                <a:lnTo>
                  <a:pt x="0" y="0"/>
                </a:lnTo>
                <a:close/>
              </a:path>
            </a:pathLst>
          </a:custGeom>
          <a:blipFill>
            <a:blip r:embed="rId2"/>
            <a:stretch>
              <a:fillRect/>
            </a:stretch>
          </a:blipFill>
        </p:spPr>
      </p:sp>
      <p:sp>
        <p:nvSpPr>
          <p:cNvPr id="3" name="Freeform 3"/>
          <p:cNvSpPr/>
          <p:nvPr/>
        </p:nvSpPr>
        <p:spPr>
          <a:xfrm>
            <a:off x="5785239" y="-272661"/>
            <a:ext cx="6717523" cy="6717523"/>
          </a:xfrm>
          <a:custGeom>
            <a:avLst/>
            <a:gdLst/>
            <a:ahLst/>
            <a:cxnLst/>
            <a:rect l="l" t="t" r="r" b="b"/>
            <a:pathLst>
              <a:path w="6717523" h="6717523">
                <a:moveTo>
                  <a:pt x="0" y="0"/>
                </a:moveTo>
                <a:lnTo>
                  <a:pt x="6717522" y="0"/>
                </a:lnTo>
                <a:lnTo>
                  <a:pt x="6717522" y="6717522"/>
                </a:lnTo>
                <a:lnTo>
                  <a:pt x="0" y="6717522"/>
                </a:lnTo>
                <a:lnTo>
                  <a:pt x="0" y="0"/>
                </a:lnTo>
                <a:close/>
              </a:path>
            </a:pathLst>
          </a:custGeom>
          <a:blipFill>
            <a:blip r:embed="rId2"/>
            <a:stretch>
              <a:fillRect/>
            </a:stretch>
          </a:blipFill>
        </p:spPr>
      </p:sp>
      <p:sp>
        <p:nvSpPr>
          <p:cNvPr id="4" name="Freeform 4"/>
          <p:cNvSpPr/>
          <p:nvPr/>
        </p:nvSpPr>
        <p:spPr>
          <a:xfrm>
            <a:off x="12284839" y="-272661"/>
            <a:ext cx="6717523" cy="6717523"/>
          </a:xfrm>
          <a:custGeom>
            <a:avLst/>
            <a:gdLst/>
            <a:ahLst/>
            <a:cxnLst/>
            <a:rect l="l" t="t" r="r" b="b"/>
            <a:pathLst>
              <a:path w="6717523" h="6717523">
                <a:moveTo>
                  <a:pt x="0" y="0"/>
                </a:moveTo>
                <a:lnTo>
                  <a:pt x="6717522" y="0"/>
                </a:lnTo>
                <a:lnTo>
                  <a:pt x="6717522" y="6717522"/>
                </a:lnTo>
                <a:lnTo>
                  <a:pt x="0" y="6717522"/>
                </a:lnTo>
                <a:lnTo>
                  <a:pt x="0" y="0"/>
                </a:lnTo>
                <a:close/>
              </a:path>
            </a:pathLst>
          </a:custGeom>
          <a:blipFill>
            <a:blip r:embed="rId2"/>
            <a:stretch>
              <a:fillRect/>
            </a:stretch>
          </a:blipFill>
        </p:spPr>
      </p:sp>
      <p:sp>
        <p:nvSpPr>
          <p:cNvPr id="5" name="Freeform 5"/>
          <p:cNvSpPr/>
          <p:nvPr/>
        </p:nvSpPr>
        <p:spPr>
          <a:xfrm>
            <a:off x="-714361" y="6444861"/>
            <a:ext cx="6717523" cy="6717523"/>
          </a:xfrm>
          <a:custGeom>
            <a:avLst/>
            <a:gdLst/>
            <a:ahLst/>
            <a:cxnLst/>
            <a:rect l="l" t="t" r="r" b="b"/>
            <a:pathLst>
              <a:path w="6717523" h="6717523">
                <a:moveTo>
                  <a:pt x="0" y="0"/>
                </a:moveTo>
                <a:lnTo>
                  <a:pt x="6717522" y="0"/>
                </a:lnTo>
                <a:lnTo>
                  <a:pt x="6717522" y="6717523"/>
                </a:lnTo>
                <a:lnTo>
                  <a:pt x="0" y="6717523"/>
                </a:lnTo>
                <a:lnTo>
                  <a:pt x="0" y="0"/>
                </a:lnTo>
                <a:close/>
              </a:path>
            </a:pathLst>
          </a:custGeom>
          <a:blipFill>
            <a:blip r:embed="rId2"/>
            <a:stretch>
              <a:fillRect/>
            </a:stretch>
          </a:blipFill>
        </p:spPr>
      </p:sp>
      <p:sp>
        <p:nvSpPr>
          <p:cNvPr id="6" name="Freeform 6"/>
          <p:cNvSpPr/>
          <p:nvPr/>
        </p:nvSpPr>
        <p:spPr>
          <a:xfrm>
            <a:off x="5785239" y="6444861"/>
            <a:ext cx="6717523" cy="6717523"/>
          </a:xfrm>
          <a:custGeom>
            <a:avLst/>
            <a:gdLst/>
            <a:ahLst/>
            <a:cxnLst/>
            <a:rect l="l" t="t" r="r" b="b"/>
            <a:pathLst>
              <a:path w="6717523" h="6717523">
                <a:moveTo>
                  <a:pt x="0" y="0"/>
                </a:moveTo>
                <a:lnTo>
                  <a:pt x="6717522" y="0"/>
                </a:lnTo>
                <a:lnTo>
                  <a:pt x="6717522" y="6717523"/>
                </a:lnTo>
                <a:lnTo>
                  <a:pt x="0" y="6717523"/>
                </a:lnTo>
                <a:lnTo>
                  <a:pt x="0" y="0"/>
                </a:lnTo>
                <a:close/>
              </a:path>
            </a:pathLst>
          </a:custGeom>
          <a:blipFill>
            <a:blip r:embed="rId2"/>
            <a:stretch>
              <a:fillRect/>
            </a:stretch>
          </a:blipFill>
        </p:spPr>
      </p:sp>
      <p:sp>
        <p:nvSpPr>
          <p:cNvPr id="7" name="Freeform 7"/>
          <p:cNvSpPr/>
          <p:nvPr/>
        </p:nvSpPr>
        <p:spPr>
          <a:xfrm>
            <a:off x="12284839" y="6444861"/>
            <a:ext cx="6717523" cy="6717523"/>
          </a:xfrm>
          <a:custGeom>
            <a:avLst/>
            <a:gdLst/>
            <a:ahLst/>
            <a:cxnLst/>
            <a:rect l="l" t="t" r="r" b="b"/>
            <a:pathLst>
              <a:path w="6717523" h="6717523">
                <a:moveTo>
                  <a:pt x="0" y="0"/>
                </a:moveTo>
                <a:lnTo>
                  <a:pt x="6717522" y="0"/>
                </a:lnTo>
                <a:lnTo>
                  <a:pt x="6717522" y="6717523"/>
                </a:lnTo>
                <a:lnTo>
                  <a:pt x="0" y="6717523"/>
                </a:lnTo>
                <a:lnTo>
                  <a:pt x="0" y="0"/>
                </a:lnTo>
                <a:close/>
              </a:path>
            </a:pathLst>
          </a:custGeom>
          <a:blipFill>
            <a:blip r:embed="rId2"/>
            <a:stretch>
              <a:fillRect/>
            </a:stretch>
          </a:blipFill>
        </p:spPr>
      </p:sp>
      <p:sp>
        <p:nvSpPr>
          <p:cNvPr id="8" name="Freeform 8"/>
          <p:cNvSpPr/>
          <p:nvPr/>
        </p:nvSpPr>
        <p:spPr>
          <a:xfrm>
            <a:off x="10398545" y="6204743"/>
            <a:ext cx="7144177" cy="3598879"/>
          </a:xfrm>
          <a:custGeom>
            <a:avLst/>
            <a:gdLst/>
            <a:ahLst/>
            <a:cxnLst/>
            <a:rect l="l" t="t" r="r" b="b"/>
            <a:pathLst>
              <a:path w="7144177" h="3598879">
                <a:moveTo>
                  <a:pt x="0" y="0"/>
                </a:moveTo>
                <a:lnTo>
                  <a:pt x="7144178" y="0"/>
                </a:lnTo>
                <a:lnTo>
                  <a:pt x="7144178" y="3598880"/>
                </a:lnTo>
                <a:lnTo>
                  <a:pt x="0" y="3598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Freeform 9"/>
          <p:cNvSpPr/>
          <p:nvPr/>
        </p:nvSpPr>
        <p:spPr>
          <a:xfrm>
            <a:off x="10836954" y="6145021"/>
            <a:ext cx="799827" cy="766379"/>
          </a:xfrm>
          <a:custGeom>
            <a:avLst/>
            <a:gdLst/>
            <a:ahLst/>
            <a:cxnLst/>
            <a:rect l="l" t="t" r="r" b="b"/>
            <a:pathLst>
              <a:path w="799827" h="766379">
                <a:moveTo>
                  <a:pt x="0" y="0"/>
                </a:moveTo>
                <a:lnTo>
                  <a:pt x="799827" y="0"/>
                </a:lnTo>
                <a:lnTo>
                  <a:pt x="799827" y="766379"/>
                </a:lnTo>
                <a:lnTo>
                  <a:pt x="0" y="76637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10183796" y="1789126"/>
            <a:ext cx="429498" cy="709381"/>
          </a:xfrm>
          <a:custGeom>
            <a:avLst/>
            <a:gdLst/>
            <a:ahLst/>
            <a:cxnLst/>
            <a:rect l="l" t="t" r="r" b="b"/>
            <a:pathLst>
              <a:path w="429498" h="709381">
                <a:moveTo>
                  <a:pt x="0" y="0"/>
                </a:moveTo>
                <a:lnTo>
                  <a:pt x="429498" y="0"/>
                </a:lnTo>
                <a:lnTo>
                  <a:pt x="429498" y="709381"/>
                </a:lnTo>
                <a:lnTo>
                  <a:pt x="0" y="70938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17287364" y="8946273"/>
            <a:ext cx="1070144" cy="1340727"/>
          </a:xfrm>
          <a:custGeom>
            <a:avLst/>
            <a:gdLst/>
            <a:ahLst/>
            <a:cxnLst/>
            <a:rect l="l" t="t" r="r" b="b"/>
            <a:pathLst>
              <a:path w="1070144" h="1340727">
                <a:moveTo>
                  <a:pt x="0" y="0"/>
                </a:moveTo>
                <a:lnTo>
                  <a:pt x="1070144" y="0"/>
                </a:lnTo>
                <a:lnTo>
                  <a:pt x="1070144" y="1340727"/>
                </a:lnTo>
                <a:lnTo>
                  <a:pt x="0" y="134072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1856241" y="7114833"/>
            <a:ext cx="3380809" cy="3025824"/>
          </a:xfrm>
          <a:custGeom>
            <a:avLst/>
            <a:gdLst/>
            <a:ahLst/>
            <a:cxnLst/>
            <a:rect l="l" t="t" r="r" b="b"/>
            <a:pathLst>
              <a:path w="3380809" h="3025824">
                <a:moveTo>
                  <a:pt x="0" y="0"/>
                </a:moveTo>
                <a:lnTo>
                  <a:pt x="3380808" y="0"/>
                </a:lnTo>
                <a:lnTo>
                  <a:pt x="3380808" y="3025823"/>
                </a:lnTo>
                <a:lnTo>
                  <a:pt x="0" y="302582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1146548" y="319319"/>
            <a:ext cx="756039" cy="756039"/>
          </a:xfrm>
          <a:custGeom>
            <a:avLst/>
            <a:gdLst/>
            <a:ahLst/>
            <a:cxnLst/>
            <a:rect l="l" t="t" r="r" b="b"/>
            <a:pathLst>
              <a:path w="756039" h="756039">
                <a:moveTo>
                  <a:pt x="0" y="0"/>
                </a:moveTo>
                <a:lnTo>
                  <a:pt x="756039" y="0"/>
                </a:lnTo>
                <a:lnTo>
                  <a:pt x="756039" y="756039"/>
                </a:lnTo>
                <a:lnTo>
                  <a:pt x="0" y="75603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291634" y="5688823"/>
            <a:ext cx="756039" cy="756039"/>
          </a:xfrm>
          <a:custGeom>
            <a:avLst/>
            <a:gdLst/>
            <a:ahLst/>
            <a:cxnLst/>
            <a:rect l="l" t="t" r="r" b="b"/>
            <a:pathLst>
              <a:path w="756039" h="756039">
                <a:moveTo>
                  <a:pt x="0" y="0"/>
                </a:moveTo>
                <a:lnTo>
                  <a:pt x="756039" y="0"/>
                </a:lnTo>
                <a:lnTo>
                  <a:pt x="756039" y="756038"/>
                </a:lnTo>
                <a:lnTo>
                  <a:pt x="0" y="75603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a:off x="16239195" y="5339222"/>
            <a:ext cx="756039" cy="756039"/>
          </a:xfrm>
          <a:custGeom>
            <a:avLst/>
            <a:gdLst/>
            <a:ahLst/>
            <a:cxnLst/>
            <a:rect l="l" t="t" r="r" b="b"/>
            <a:pathLst>
              <a:path w="756039" h="756039">
                <a:moveTo>
                  <a:pt x="0" y="0"/>
                </a:moveTo>
                <a:lnTo>
                  <a:pt x="756039" y="0"/>
                </a:lnTo>
                <a:lnTo>
                  <a:pt x="756039" y="756039"/>
                </a:lnTo>
                <a:lnTo>
                  <a:pt x="0" y="75603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16" name="Group 16"/>
          <p:cNvGrpSpPr/>
          <p:nvPr/>
        </p:nvGrpSpPr>
        <p:grpSpPr>
          <a:xfrm>
            <a:off x="669654" y="279953"/>
            <a:ext cx="5246370" cy="4824181"/>
            <a:chOff x="0" y="0"/>
            <a:chExt cx="812800" cy="747392"/>
          </a:xfrm>
        </p:grpSpPr>
        <p:sp>
          <p:nvSpPr>
            <p:cNvPr id="17" name="Freeform 17"/>
            <p:cNvSpPr/>
            <p:nvPr/>
          </p:nvSpPr>
          <p:spPr>
            <a:xfrm>
              <a:off x="0" y="0"/>
              <a:ext cx="812800" cy="747392"/>
            </a:xfrm>
            <a:custGeom>
              <a:avLst/>
              <a:gdLst/>
              <a:ahLst/>
              <a:cxnLst/>
              <a:rect l="l" t="t" r="r" b="b"/>
              <a:pathLst>
                <a:path w="812800" h="747392">
                  <a:moveTo>
                    <a:pt x="33940" y="0"/>
                  </a:moveTo>
                  <a:lnTo>
                    <a:pt x="778860" y="0"/>
                  </a:lnTo>
                  <a:cubicBezTo>
                    <a:pt x="797604" y="0"/>
                    <a:pt x="812800" y="15196"/>
                    <a:pt x="812800" y="33940"/>
                  </a:cubicBezTo>
                  <a:lnTo>
                    <a:pt x="812800" y="713451"/>
                  </a:lnTo>
                  <a:cubicBezTo>
                    <a:pt x="812800" y="732196"/>
                    <a:pt x="797604" y="747392"/>
                    <a:pt x="778860" y="747392"/>
                  </a:cubicBezTo>
                  <a:lnTo>
                    <a:pt x="33940" y="747392"/>
                  </a:lnTo>
                  <a:cubicBezTo>
                    <a:pt x="15196" y="747392"/>
                    <a:pt x="0" y="732196"/>
                    <a:pt x="0" y="713451"/>
                  </a:cubicBezTo>
                  <a:lnTo>
                    <a:pt x="0" y="33940"/>
                  </a:lnTo>
                  <a:cubicBezTo>
                    <a:pt x="0" y="15196"/>
                    <a:pt x="15196" y="0"/>
                    <a:pt x="33940" y="0"/>
                  </a:cubicBezTo>
                  <a:close/>
                </a:path>
              </a:pathLst>
            </a:custGeom>
            <a:blipFill>
              <a:blip r:embed="rId15"/>
              <a:stretch>
                <a:fillRect l="-11301" r="-11301"/>
              </a:stretch>
            </a:blipFill>
          </p:spPr>
        </p:sp>
      </p:grpSp>
      <p:grpSp>
        <p:nvGrpSpPr>
          <p:cNvPr id="18" name="Group 18"/>
          <p:cNvGrpSpPr/>
          <p:nvPr/>
        </p:nvGrpSpPr>
        <p:grpSpPr>
          <a:xfrm>
            <a:off x="1829841" y="5339222"/>
            <a:ext cx="7489138" cy="4801434"/>
            <a:chOff x="0" y="0"/>
            <a:chExt cx="1131703" cy="725557"/>
          </a:xfrm>
        </p:grpSpPr>
        <p:sp>
          <p:nvSpPr>
            <p:cNvPr id="19" name="Freeform 19"/>
            <p:cNvSpPr/>
            <p:nvPr/>
          </p:nvSpPr>
          <p:spPr>
            <a:xfrm>
              <a:off x="0" y="0"/>
              <a:ext cx="1131703" cy="725557"/>
            </a:xfrm>
            <a:custGeom>
              <a:avLst/>
              <a:gdLst/>
              <a:ahLst/>
              <a:cxnLst/>
              <a:rect l="l" t="t" r="r" b="b"/>
              <a:pathLst>
                <a:path w="1131703" h="725557">
                  <a:moveTo>
                    <a:pt x="23776" y="0"/>
                  </a:moveTo>
                  <a:lnTo>
                    <a:pt x="1107927" y="0"/>
                  </a:lnTo>
                  <a:cubicBezTo>
                    <a:pt x="1114233" y="0"/>
                    <a:pt x="1120280" y="2505"/>
                    <a:pt x="1124739" y="6964"/>
                  </a:cubicBezTo>
                  <a:cubicBezTo>
                    <a:pt x="1129198" y="11423"/>
                    <a:pt x="1131703" y="17470"/>
                    <a:pt x="1131703" y="23776"/>
                  </a:cubicBezTo>
                  <a:lnTo>
                    <a:pt x="1131703" y="701781"/>
                  </a:lnTo>
                  <a:cubicBezTo>
                    <a:pt x="1131703" y="708087"/>
                    <a:pt x="1129198" y="714134"/>
                    <a:pt x="1124739" y="718593"/>
                  </a:cubicBezTo>
                  <a:cubicBezTo>
                    <a:pt x="1120280" y="723052"/>
                    <a:pt x="1114233" y="725557"/>
                    <a:pt x="1107927" y="725557"/>
                  </a:cubicBezTo>
                  <a:lnTo>
                    <a:pt x="23776" y="725557"/>
                  </a:lnTo>
                  <a:cubicBezTo>
                    <a:pt x="17470" y="725557"/>
                    <a:pt x="11423" y="723052"/>
                    <a:pt x="6964" y="718593"/>
                  </a:cubicBezTo>
                  <a:cubicBezTo>
                    <a:pt x="2505" y="714134"/>
                    <a:pt x="0" y="708087"/>
                    <a:pt x="0" y="701781"/>
                  </a:cubicBezTo>
                  <a:lnTo>
                    <a:pt x="0" y="23776"/>
                  </a:lnTo>
                  <a:cubicBezTo>
                    <a:pt x="0" y="17470"/>
                    <a:pt x="2505" y="11423"/>
                    <a:pt x="6964" y="6964"/>
                  </a:cubicBezTo>
                  <a:cubicBezTo>
                    <a:pt x="11423" y="2505"/>
                    <a:pt x="17470" y="0"/>
                    <a:pt x="23776" y="0"/>
                  </a:cubicBezTo>
                  <a:close/>
                </a:path>
              </a:pathLst>
            </a:custGeom>
            <a:blipFill>
              <a:blip r:embed="rId16"/>
              <a:stretch>
                <a:fillRect t="-8491" b="-8491"/>
              </a:stretch>
            </a:blipFill>
          </p:spPr>
        </p:sp>
      </p:grpSp>
      <p:grpSp>
        <p:nvGrpSpPr>
          <p:cNvPr id="20" name="Group 20"/>
          <p:cNvGrpSpPr/>
          <p:nvPr/>
        </p:nvGrpSpPr>
        <p:grpSpPr>
          <a:xfrm>
            <a:off x="6439228" y="279953"/>
            <a:ext cx="5759503" cy="4824181"/>
            <a:chOff x="0" y="0"/>
            <a:chExt cx="892298" cy="747392"/>
          </a:xfrm>
        </p:grpSpPr>
        <p:sp>
          <p:nvSpPr>
            <p:cNvPr id="21" name="Freeform 21"/>
            <p:cNvSpPr/>
            <p:nvPr/>
          </p:nvSpPr>
          <p:spPr>
            <a:xfrm>
              <a:off x="0" y="0"/>
              <a:ext cx="892298" cy="747392"/>
            </a:xfrm>
            <a:custGeom>
              <a:avLst/>
              <a:gdLst/>
              <a:ahLst/>
              <a:cxnLst/>
              <a:rect l="l" t="t" r="r" b="b"/>
              <a:pathLst>
                <a:path w="892298" h="747392">
                  <a:moveTo>
                    <a:pt x="30917" y="0"/>
                  </a:moveTo>
                  <a:lnTo>
                    <a:pt x="861381" y="0"/>
                  </a:lnTo>
                  <a:cubicBezTo>
                    <a:pt x="869581" y="0"/>
                    <a:pt x="877445" y="3257"/>
                    <a:pt x="883243" y="9055"/>
                  </a:cubicBezTo>
                  <a:cubicBezTo>
                    <a:pt x="889041" y="14853"/>
                    <a:pt x="892298" y="22717"/>
                    <a:pt x="892298" y="30917"/>
                  </a:cubicBezTo>
                  <a:lnTo>
                    <a:pt x="892298" y="716475"/>
                  </a:lnTo>
                  <a:cubicBezTo>
                    <a:pt x="892298" y="724675"/>
                    <a:pt x="889041" y="732539"/>
                    <a:pt x="883243" y="738337"/>
                  </a:cubicBezTo>
                  <a:cubicBezTo>
                    <a:pt x="877445" y="744135"/>
                    <a:pt x="869581" y="747392"/>
                    <a:pt x="861381" y="747392"/>
                  </a:cubicBezTo>
                  <a:lnTo>
                    <a:pt x="30917" y="747392"/>
                  </a:lnTo>
                  <a:cubicBezTo>
                    <a:pt x="22717" y="747392"/>
                    <a:pt x="14853" y="744135"/>
                    <a:pt x="9055" y="738337"/>
                  </a:cubicBezTo>
                  <a:cubicBezTo>
                    <a:pt x="3257" y="732539"/>
                    <a:pt x="0" y="724675"/>
                    <a:pt x="0" y="716475"/>
                  </a:cubicBezTo>
                  <a:lnTo>
                    <a:pt x="0" y="30917"/>
                  </a:lnTo>
                  <a:cubicBezTo>
                    <a:pt x="0" y="22717"/>
                    <a:pt x="3257" y="14853"/>
                    <a:pt x="9055" y="9055"/>
                  </a:cubicBezTo>
                  <a:cubicBezTo>
                    <a:pt x="14853" y="3257"/>
                    <a:pt x="22717" y="0"/>
                    <a:pt x="30917" y="0"/>
                  </a:cubicBezTo>
                  <a:close/>
                </a:path>
              </a:pathLst>
            </a:custGeom>
            <a:blipFill>
              <a:blip r:embed="rId17"/>
              <a:stretch>
                <a:fillRect l="-5840" r="-5840"/>
              </a:stretch>
            </a:blipFill>
          </p:spPr>
        </p:sp>
      </p:grpSp>
      <p:grpSp>
        <p:nvGrpSpPr>
          <p:cNvPr id="22" name="Group 22"/>
          <p:cNvGrpSpPr/>
          <p:nvPr/>
        </p:nvGrpSpPr>
        <p:grpSpPr>
          <a:xfrm>
            <a:off x="12502761" y="279953"/>
            <a:ext cx="5319675" cy="4824181"/>
            <a:chOff x="0" y="0"/>
            <a:chExt cx="824157" cy="747392"/>
          </a:xfrm>
        </p:grpSpPr>
        <p:sp>
          <p:nvSpPr>
            <p:cNvPr id="23" name="Freeform 23"/>
            <p:cNvSpPr/>
            <p:nvPr/>
          </p:nvSpPr>
          <p:spPr>
            <a:xfrm>
              <a:off x="0" y="0"/>
              <a:ext cx="824157" cy="747392"/>
            </a:xfrm>
            <a:custGeom>
              <a:avLst/>
              <a:gdLst/>
              <a:ahLst/>
              <a:cxnLst/>
              <a:rect l="l" t="t" r="r" b="b"/>
              <a:pathLst>
                <a:path w="824157" h="747392">
                  <a:moveTo>
                    <a:pt x="33473" y="0"/>
                  </a:moveTo>
                  <a:lnTo>
                    <a:pt x="790684" y="0"/>
                  </a:lnTo>
                  <a:cubicBezTo>
                    <a:pt x="799562" y="0"/>
                    <a:pt x="808076" y="3527"/>
                    <a:pt x="814353" y="9804"/>
                  </a:cubicBezTo>
                  <a:cubicBezTo>
                    <a:pt x="820630" y="16081"/>
                    <a:pt x="824157" y="24595"/>
                    <a:pt x="824157" y="33473"/>
                  </a:cubicBezTo>
                  <a:lnTo>
                    <a:pt x="824157" y="713919"/>
                  </a:lnTo>
                  <a:cubicBezTo>
                    <a:pt x="824157" y="722797"/>
                    <a:pt x="820630" y="731311"/>
                    <a:pt x="814353" y="737588"/>
                  </a:cubicBezTo>
                  <a:cubicBezTo>
                    <a:pt x="808076" y="743865"/>
                    <a:pt x="799562" y="747392"/>
                    <a:pt x="790684" y="747392"/>
                  </a:cubicBezTo>
                  <a:lnTo>
                    <a:pt x="33473" y="747392"/>
                  </a:lnTo>
                  <a:cubicBezTo>
                    <a:pt x="24595" y="747392"/>
                    <a:pt x="16081" y="743865"/>
                    <a:pt x="9804" y="737588"/>
                  </a:cubicBezTo>
                  <a:cubicBezTo>
                    <a:pt x="3527" y="731311"/>
                    <a:pt x="0" y="722797"/>
                    <a:pt x="0" y="713919"/>
                  </a:cubicBezTo>
                  <a:lnTo>
                    <a:pt x="0" y="33473"/>
                  </a:lnTo>
                  <a:cubicBezTo>
                    <a:pt x="0" y="24595"/>
                    <a:pt x="3527" y="16081"/>
                    <a:pt x="9804" y="9804"/>
                  </a:cubicBezTo>
                  <a:cubicBezTo>
                    <a:pt x="16081" y="3527"/>
                    <a:pt x="24595" y="0"/>
                    <a:pt x="33473" y="0"/>
                  </a:cubicBezTo>
                  <a:close/>
                </a:path>
              </a:pathLst>
            </a:custGeom>
            <a:blipFill>
              <a:blip r:embed="rId18"/>
              <a:stretch>
                <a:fillRect l="-10457" r="-10457"/>
              </a:stretch>
            </a:blipFill>
          </p:spPr>
        </p:sp>
      </p:grpSp>
      <p:sp>
        <p:nvSpPr>
          <p:cNvPr id="24" name="TextBox 24"/>
          <p:cNvSpPr txBox="1"/>
          <p:nvPr/>
        </p:nvSpPr>
        <p:spPr>
          <a:xfrm>
            <a:off x="11236868" y="7194767"/>
            <a:ext cx="5467532" cy="1725930"/>
          </a:xfrm>
          <a:prstGeom prst="rect">
            <a:avLst/>
          </a:prstGeom>
        </p:spPr>
        <p:txBody>
          <a:bodyPr lIns="0" tIns="0" rIns="0" bIns="0" rtlCol="0" anchor="t">
            <a:spAutoFit/>
          </a:bodyPr>
          <a:lstStyle/>
          <a:p>
            <a:pPr algn="ctr">
              <a:lnSpc>
                <a:spcPts val="4619"/>
              </a:lnSpc>
              <a:spcBef>
                <a:spcPct val="0"/>
              </a:spcBef>
            </a:pPr>
            <a:r>
              <a:rPr lang="en-US" sz="3299">
                <a:solidFill>
                  <a:srgbClr val="000000"/>
                </a:solidFill>
                <a:latin typeface="Paytone One"/>
                <a:ea typeface="Paytone One"/>
                <a:cs typeface="Paytone One"/>
                <a:sym typeface="Paytone One"/>
              </a:rPr>
              <a:t>TỔ CHỨC TRẢI NGHIỆM TRONG HOẠT ĐỘNG CHƠI, HOẠT ĐỘNG Ở CÁC GÓC</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6186417" y="2817126"/>
            <a:ext cx="6039532" cy="4139825"/>
          </a:xfrm>
          <a:custGeom>
            <a:avLst/>
            <a:gdLst/>
            <a:ahLst/>
            <a:cxnLst/>
            <a:rect l="l" t="t" r="r" b="b"/>
            <a:pathLst>
              <a:path w="6039532" h="4139825">
                <a:moveTo>
                  <a:pt x="0" y="0"/>
                </a:moveTo>
                <a:lnTo>
                  <a:pt x="6039532" y="0"/>
                </a:lnTo>
                <a:lnTo>
                  <a:pt x="6039532" y="4139825"/>
                </a:lnTo>
                <a:lnTo>
                  <a:pt x="0" y="41398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6472380" y="3007773"/>
            <a:ext cx="5467606" cy="3747795"/>
          </a:xfrm>
          <a:custGeom>
            <a:avLst/>
            <a:gdLst/>
            <a:ahLst/>
            <a:cxnLst/>
            <a:rect l="l" t="t" r="r" b="b"/>
            <a:pathLst>
              <a:path w="5467606" h="3747795">
                <a:moveTo>
                  <a:pt x="0" y="0"/>
                </a:moveTo>
                <a:lnTo>
                  <a:pt x="5467606" y="0"/>
                </a:lnTo>
                <a:lnTo>
                  <a:pt x="5467606" y="3747796"/>
                </a:lnTo>
                <a:lnTo>
                  <a:pt x="0" y="37477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847289">
            <a:off x="7229285" y="2712273"/>
            <a:ext cx="811848" cy="876489"/>
          </a:xfrm>
          <a:custGeom>
            <a:avLst/>
            <a:gdLst/>
            <a:ahLst/>
            <a:cxnLst/>
            <a:rect l="l" t="t" r="r" b="b"/>
            <a:pathLst>
              <a:path w="811848" h="876489">
                <a:moveTo>
                  <a:pt x="0" y="0"/>
                </a:moveTo>
                <a:lnTo>
                  <a:pt x="811848" y="0"/>
                </a:lnTo>
                <a:lnTo>
                  <a:pt x="811848" y="876489"/>
                </a:lnTo>
                <a:lnTo>
                  <a:pt x="0" y="876489"/>
                </a:lnTo>
                <a:lnTo>
                  <a:pt x="0" y="0"/>
                </a:lnTo>
                <a:close/>
              </a:path>
            </a:pathLst>
          </a:custGeom>
          <a:blipFill>
            <a:blip r:embed="rId8"/>
            <a:stretch>
              <a:fillRect/>
            </a:stretch>
          </a:blipFill>
        </p:spPr>
      </p:sp>
      <p:sp>
        <p:nvSpPr>
          <p:cNvPr id="11" name="Freeform 11"/>
          <p:cNvSpPr/>
          <p:nvPr/>
        </p:nvSpPr>
        <p:spPr>
          <a:xfrm rot="-5400000">
            <a:off x="10337564" y="2578275"/>
            <a:ext cx="381294" cy="477703"/>
          </a:xfrm>
          <a:custGeom>
            <a:avLst/>
            <a:gdLst/>
            <a:ahLst/>
            <a:cxnLst/>
            <a:rect l="l" t="t" r="r" b="b"/>
            <a:pathLst>
              <a:path w="381294" h="477703">
                <a:moveTo>
                  <a:pt x="0" y="0"/>
                </a:moveTo>
                <a:lnTo>
                  <a:pt x="381294" y="0"/>
                </a:lnTo>
                <a:lnTo>
                  <a:pt x="381294" y="477703"/>
                </a:lnTo>
                <a:lnTo>
                  <a:pt x="0" y="47770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4981409">
            <a:off x="6702753" y="6481106"/>
            <a:ext cx="574932" cy="720302"/>
          </a:xfrm>
          <a:custGeom>
            <a:avLst/>
            <a:gdLst/>
            <a:ahLst/>
            <a:cxnLst/>
            <a:rect l="l" t="t" r="r" b="b"/>
            <a:pathLst>
              <a:path w="574932" h="720302">
                <a:moveTo>
                  <a:pt x="0" y="0"/>
                </a:moveTo>
                <a:lnTo>
                  <a:pt x="574932" y="0"/>
                </a:lnTo>
                <a:lnTo>
                  <a:pt x="574932" y="720302"/>
                </a:lnTo>
                <a:lnTo>
                  <a:pt x="0" y="72030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3" name="Group 13"/>
          <p:cNvGrpSpPr/>
          <p:nvPr/>
        </p:nvGrpSpPr>
        <p:grpSpPr>
          <a:xfrm>
            <a:off x="0" y="-273474"/>
            <a:ext cx="7134629" cy="5715471"/>
            <a:chOff x="0" y="0"/>
            <a:chExt cx="7942567" cy="6362700"/>
          </a:xfrm>
        </p:grpSpPr>
        <p:sp>
          <p:nvSpPr>
            <p:cNvPr id="14" name="Freeform 14"/>
            <p:cNvSpPr/>
            <p:nvPr/>
          </p:nvSpPr>
          <p:spPr>
            <a:xfrm>
              <a:off x="-48044" y="-37490"/>
              <a:ext cx="8038642" cy="6446076"/>
            </a:xfrm>
            <a:custGeom>
              <a:avLst/>
              <a:gdLst/>
              <a:ahLst/>
              <a:cxnLst/>
              <a:rect l="l" t="t" r="r" b="b"/>
              <a:pathLst>
                <a:path w="8038642" h="6446076">
                  <a:moveTo>
                    <a:pt x="2614684" y="247180"/>
                  </a:moveTo>
                  <a:cubicBezTo>
                    <a:pt x="2796283" y="65951"/>
                    <a:pt x="3104074" y="0"/>
                    <a:pt x="3374693" y="84366"/>
                  </a:cubicBezTo>
                  <a:lnTo>
                    <a:pt x="3777921" y="210083"/>
                  </a:lnTo>
                  <a:cubicBezTo>
                    <a:pt x="3933166" y="258482"/>
                    <a:pt x="4105489" y="258482"/>
                    <a:pt x="4260734" y="210083"/>
                  </a:cubicBezTo>
                  <a:lnTo>
                    <a:pt x="4663962" y="84366"/>
                  </a:lnTo>
                  <a:cubicBezTo>
                    <a:pt x="4934581" y="0"/>
                    <a:pt x="5242372" y="65951"/>
                    <a:pt x="5423970" y="247180"/>
                  </a:cubicBezTo>
                  <a:lnTo>
                    <a:pt x="5694558" y="517233"/>
                  </a:lnTo>
                  <a:cubicBezTo>
                    <a:pt x="5798742" y="621206"/>
                    <a:pt x="5947983" y="690090"/>
                    <a:pt x="6112702" y="710234"/>
                  </a:cubicBezTo>
                  <a:lnTo>
                    <a:pt x="6540520" y="762558"/>
                  </a:lnTo>
                  <a:cubicBezTo>
                    <a:pt x="6827644" y="797674"/>
                    <a:pt x="7052975" y="977823"/>
                    <a:pt x="7096881" y="1207376"/>
                  </a:cubicBezTo>
                  <a:lnTo>
                    <a:pt x="7162328" y="1549412"/>
                  </a:lnTo>
                  <a:cubicBezTo>
                    <a:pt x="7187522" y="1681101"/>
                    <a:pt x="7273684" y="1800414"/>
                    <a:pt x="7403735" y="1883702"/>
                  </a:cubicBezTo>
                  <a:lnTo>
                    <a:pt x="7741516" y="2100033"/>
                  </a:lnTo>
                  <a:cubicBezTo>
                    <a:pt x="7968212" y="2245220"/>
                    <a:pt x="8038642" y="2491308"/>
                    <a:pt x="7945164" y="2707652"/>
                  </a:cubicBezTo>
                  <a:lnTo>
                    <a:pt x="7787932" y="3030029"/>
                  </a:lnTo>
                  <a:cubicBezTo>
                    <a:pt x="7727394" y="3154150"/>
                    <a:pt x="7727394" y="3291925"/>
                    <a:pt x="7787932" y="3416046"/>
                  </a:cubicBezTo>
                  <a:lnTo>
                    <a:pt x="7945164" y="3738423"/>
                  </a:lnTo>
                  <a:cubicBezTo>
                    <a:pt x="8038642" y="3954780"/>
                    <a:pt x="7968212" y="4200855"/>
                    <a:pt x="7741516" y="4346041"/>
                  </a:cubicBezTo>
                  <a:lnTo>
                    <a:pt x="7403735" y="4562373"/>
                  </a:lnTo>
                  <a:cubicBezTo>
                    <a:pt x="7273684" y="4645661"/>
                    <a:pt x="7187522" y="4764974"/>
                    <a:pt x="7162328" y="4896662"/>
                  </a:cubicBezTo>
                  <a:lnTo>
                    <a:pt x="7096881" y="5238699"/>
                  </a:lnTo>
                  <a:cubicBezTo>
                    <a:pt x="7052959" y="5468252"/>
                    <a:pt x="6827644" y="5648401"/>
                    <a:pt x="6540520" y="5683516"/>
                  </a:cubicBezTo>
                  <a:lnTo>
                    <a:pt x="6112686" y="5735840"/>
                  </a:lnTo>
                  <a:cubicBezTo>
                    <a:pt x="5947972" y="5755985"/>
                    <a:pt x="5798736" y="5824870"/>
                    <a:pt x="5694558" y="5928842"/>
                  </a:cubicBezTo>
                  <a:lnTo>
                    <a:pt x="5423970" y="6198895"/>
                  </a:lnTo>
                  <a:cubicBezTo>
                    <a:pt x="5242372" y="6380137"/>
                    <a:pt x="4934581" y="6446075"/>
                    <a:pt x="4663962" y="6361709"/>
                  </a:cubicBezTo>
                  <a:lnTo>
                    <a:pt x="4260734" y="6235992"/>
                  </a:lnTo>
                  <a:cubicBezTo>
                    <a:pt x="4105489" y="6187593"/>
                    <a:pt x="3933166" y="6187593"/>
                    <a:pt x="3777921" y="6235992"/>
                  </a:cubicBezTo>
                  <a:lnTo>
                    <a:pt x="3374692" y="6361709"/>
                  </a:lnTo>
                  <a:cubicBezTo>
                    <a:pt x="3104074" y="6446075"/>
                    <a:pt x="2796283" y="6380137"/>
                    <a:pt x="2614684" y="6198895"/>
                  </a:cubicBezTo>
                  <a:lnTo>
                    <a:pt x="2344097" y="5928842"/>
                  </a:lnTo>
                  <a:cubicBezTo>
                    <a:pt x="2239919" y="5824870"/>
                    <a:pt x="2090683" y="5755985"/>
                    <a:pt x="1925969" y="5735840"/>
                  </a:cubicBezTo>
                  <a:lnTo>
                    <a:pt x="1498134" y="5683516"/>
                  </a:lnTo>
                  <a:cubicBezTo>
                    <a:pt x="1211010" y="5648401"/>
                    <a:pt x="985680" y="5468252"/>
                    <a:pt x="941773" y="5238699"/>
                  </a:cubicBezTo>
                  <a:lnTo>
                    <a:pt x="876327" y="4896662"/>
                  </a:lnTo>
                  <a:cubicBezTo>
                    <a:pt x="851131" y="4764975"/>
                    <a:pt x="764970" y="4645662"/>
                    <a:pt x="634920" y="4562373"/>
                  </a:cubicBezTo>
                  <a:lnTo>
                    <a:pt x="297123" y="4346041"/>
                  </a:lnTo>
                  <a:cubicBezTo>
                    <a:pt x="70442" y="4200855"/>
                    <a:pt x="13" y="3954780"/>
                    <a:pt x="93475" y="3738422"/>
                  </a:cubicBezTo>
                  <a:lnTo>
                    <a:pt x="250707" y="3416045"/>
                  </a:lnTo>
                  <a:cubicBezTo>
                    <a:pt x="311243" y="3291924"/>
                    <a:pt x="311243" y="3154150"/>
                    <a:pt x="250707" y="3030029"/>
                  </a:cubicBezTo>
                  <a:lnTo>
                    <a:pt x="93475" y="2707652"/>
                  </a:lnTo>
                  <a:cubicBezTo>
                    <a:pt x="0" y="2491308"/>
                    <a:pt x="70426" y="2245220"/>
                    <a:pt x="297123" y="2100033"/>
                  </a:cubicBezTo>
                  <a:lnTo>
                    <a:pt x="634904" y="1883702"/>
                  </a:lnTo>
                  <a:cubicBezTo>
                    <a:pt x="764954" y="1800413"/>
                    <a:pt x="851115" y="1681100"/>
                    <a:pt x="876311" y="1549412"/>
                  </a:cubicBezTo>
                  <a:lnTo>
                    <a:pt x="941757" y="1207376"/>
                  </a:lnTo>
                  <a:cubicBezTo>
                    <a:pt x="985664" y="977823"/>
                    <a:pt x="1210995" y="797674"/>
                    <a:pt x="1498118" y="762558"/>
                  </a:cubicBezTo>
                  <a:lnTo>
                    <a:pt x="1925953" y="710234"/>
                  </a:lnTo>
                  <a:cubicBezTo>
                    <a:pt x="2090666" y="690089"/>
                    <a:pt x="2239902" y="621204"/>
                    <a:pt x="2344081" y="517232"/>
                  </a:cubicBezTo>
                  <a:close/>
                </a:path>
              </a:pathLst>
            </a:custGeom>
            <a:blipFill>
              <a:blip r:embed="rId11"/>
              <a:stretch>
                <a:fillRect l="-3548" t="-166" r="-3548" b="-167"/>
              </a:stretch>
            </a:blipFill>
          </p:spPr>
        </p:sp>
      </p:grpSp>
      <p:sp>
        <p:nvSpPr>
          <p:cNvPr id="15" name="TextBox 15"/>
          <p:cNvSpPr txBox="1"/>
          <p:nvPr/>
        </p:nvSpPr>
        <p:spPr>
          <a:xfrm>
            <a:off x="6410234" y="3960306"/>
            <a:ext cx="5467532" cy="1616710"/>
          </a:xfrm>
          <a:prstGeom prst="rect">
            <a:avLst/>
          </a:prstGeom>
        </p:spPr>
        <p:txBody>
          <a:bodyPr lIns="0" tIns="0" rIns="0" bIns="0" rtlCol="0" anchor="t">
            <a:spAutoFit/>
          </a:bodyPr>
          <a:lstStyle/>
          <a:p>
            <a:pPr algn="ctr">
              <a:lnSpc>
                <a:spcPts val="4339"/>
              </a:lnSpc>
              <a:spcBef>
                <a:spcPct val="0"/>
              </a:spcBef>
            </a:pPr>
            <a:r>
              <a:rPr lang="en-US" sz="3099">
                <a:solidFill>
                  <a:srgbClr val="000000"/>
                </a:solidFill>
                <a:latin typeface="Paytone One"/>
                <a:ea typeface="Paytone One"/>
                <a:cs typeface="Paytone One"/>
                <a:sym typeface="Paytone One"/>
              </a:rPr>
              <a:t>TỔ CHỨC TRẢI NGHIỆM TRONG HOẠT ĐỘNG CHƠI, HOẠT ĐỘNG CHIỀU</a:t>
            </a:r>
          </a:p>
        </p:txBody>
      </p:sp>
      <p:grpSp>
        <p:nvGrpSpPr>
          <p:cNvPr id="16" name="Group 16"/>
          <p:cNvGrpSpPr/>
          <p:nvPr/>
        </p:nvGrpSpPr>
        <p:grpSpPr>
          <a:xfrm>
            <a:off x="10528211" y="-536669"/>
            <a:ext cx="7572375" cy="5713223"/>
            <a:chOff x="0" y="0"/>
            <a:chExt cx="8433200" cy="6362700"/>
          </a:xfrm>
        </p:grpSpPr>
        <p:sp>
          <p:nvSpPr>
            <p:cNvPr id="17" name="Freeform 17"/>
            <p:cNvSpPr/>
            <p:nvPr/>
          </p:nvSpPr>
          <p:spPr>
            <a:xfrm>
              <a:off x="-48044" y="-37490"/>
              <a:ext cx="8529276" cy="6446076"/>
            </a:xfrm>
            <a:custGeom>
              <a:avLst/>
              <a:gdLst/>
              <a:ahLst/>
              <a:cxnLst/>
              <a:rect l="l" t="t" r="r" b="b"/>
              <a:pathLst>
                <a:path w="8529276" h="6446076">
                  <a:moveTo>
                    <a:pt x="2773233" y="247180"/>
                  </a:moveTo>
                  <a:cubicBezTo>
                    <a:pt x="2966049" y="65951"/>
                    <a:pt x="3292853" y="0"/>
                    <a:pt x="3580189" y="84366"/>
                  </a:cubicBezTo>
                  <a:lnTo>
                    <a:pt x="4008325" y="210083"/>
                  </a:lnTo>
                  <a:cubicBezTo>
                    <a:pt x="4173160" y="258482"/>
                    <a:pt x="4356128" y="258482"/>
                    <a:pt x="4520962" y="210083"/>
                  </a:cubicBezTo>
                  <a:lnTo>
                    <a:pt x="4949099" y="84366"/>
                  </a:lnTo>
                  <a:cubicBezTo>
                    <a:pt x="5236435" y="0"/>
                    <a:pt x="5563239" y="65951"/>
                    <a:pt x="5756055" y="247180"/>
                  </a:cubicBezTo>
                  <a:lnTo>
                    <a:pt x="6043358" y="517233"/>
                  </a:lnTo>
                  <a:cubicBezTo>
                    <a:pt x="6153978" y="621206"/>
                    <a:pt x="6312438" y="690090"/>
                    <a:pt x="6487332" y="710234"/>
                  </a:cubicBezTo>
                  <a:lnTo>
                    <a:pt x="6941577" y="762558"/>
                  </a:lnTo>
                  <a:cubicBezTo>
                    <a:pt x="7246438" y="797674"/>
                    <a:pt x="7485688" y="977823"/>
                    <a:pt x="7532307" y="1207376"/>
                  </a:cubicBezTo>
                  <a:lnTo>
                    <a:pt x="7601796" y="1549412"/>
                  </a:lnTo>
                  <a:cubicBezTo>
                    <a:pt x="7628546" y="1681101"/>
                    <a:pt x="7720031" y="1800414"/>
                    <a:pt x="7858115" y="1883702"/>
                  </a:cubicBezTo>
                  <a:lnTo>
                    <a:pt x="8216762" y="2100033"/>
                  </a:lnTo>
                  <a:cubicBezTo>
                    <a:pt x="8457462" y="2245220"/>
                    <a:pt x="8529276" y="2491308"/>
                    <a:pt x="8432990" y="2707652"/>
                  </a:cubicBezTo>
                  <a:lnTo>
                    <a:pt x="8266045" y="3030029"/>
                  </a:lnTo>
                  <a:cubicBezTo>
                    <a:pt x="8201768" y="3154150"/>
                    <a:pt x="8201768" y="3291925"/>
                    <a:pt x="8266045" y="3416046"/>
                  </a:cubicBezTo>
                  <a:lnTo>
                    <a:pt x="8432990" y="3738423"/>
                  </a:lnTo>
                  <a:cubicBezTo>
                    <a:pt x="8529276" y="3954780"/>
                    <a:pt x="8457462" y="4200855"/>
                    <a:pt x="8216762" y="4346041"/>
                  </a:cubicBezTo>
                  <a:lnTo>
                    <a:pt x="7858115" y="4562373"/>
                  </a:lnTo>
                  <a:cubicBezTo>
                    <a:pt x="7720031" y="4645661"/>
                    <a:pt x="7628546" y="4764974"/>
                    <a:pt x="7601796" y="4896662"/>
                  </a:cubicBezTo>
                  <a:lnTo>
                    <a:pt x="7532307" y="5238699"/>
                  </a:lnTo>
                  <a:cubicBezTo>
                    <a:pt x="7485671" y="5468252"/>
                    <a:pt x="7246438" y="5648401"/>
                    <a:pt x="6941577" y="5683516"/>
                  </a:cubicBezTo>
                  <a:lnTo>
                    <a:pt x="6487315" y="5735840"/>
                  </a:lnTo>
                  <a:cubicBezTo>
                    <a:pt x="6312426" y="5755985"/>
                    <a:pt x="6153971" y="5824870"/>
                    <a:pt x="6043358" y="5928842"/>
                  </a:cubicBezTo>
                  <a:lnTo>
                    <a:pt x="5756055" y="6198895"/>
                  </a:lnTo>
                  <a:cubicBezTo>
                    <a:pt x="5563239" y="6380137"/>
                    <a:pt x="5236435" y="6446075"/>
                    <a:pt x="4949099" y="6361709"/>
                  </a:cubicBezTo>
                  <a:lnTo>
                    <a:pt x="4520962" y="6235992"/>
                  </a:lnTo>
                  <a:cubicBezTo>
                    <a:pt x="4356128" y="6187593"/>
                    <a:pt x="4173160" y="6187593"/>
                    <a:pt x="4008325" y="6235992"/>
                  </a:cubicBezTo>
                  <a:lnTo>
                    <a:pt x="3580188" y="6361709"/>
                  </a:lnTo>
                  <a:cubicBezTo>
                    <a:pt x="3292853" y="6446075"/>
                    <a:pt x="2966049" y="6380137"/>
                    <a:pt x="2773233" y="6198895"/>
                  </a:cubicBezTo>
                  <a:lnTo>
                    <a:pt x="2485930" y="5928842"/>
                  </a:lnTo>
                  <a:cubicBezTo>
                    <a:pt x="2375317" y="5824870"/>
                    <a:pt x="2216862" y="5755985"/>
                    <a:pt x="2041973" y="5735840"/>
                  </a:cubicBezTo>
                  <a:lnTo>
                    <a:pt x="1587710" y="5683516"/>
                  </a:lnTo>
                  <a:cubicBezTo>
                    <a:pt x="1282850" y="5648401"/>
                    <a:pt x="1043600" y="5468252"/>
                    <a:pt x="996981" y="5238699"/>
                  </a:cubicBezTo>
                  <a:lnTo>
                    <a:pt x="927492" y="4896662"/>
                  </a:lnTo>
                  <a:cubicBezTo>
                    <a:pt x="900740" y="4764975"/>
                    <a:pt x="809256" y="4645662"/>
                    <a:pt x="671173" y="4562373"/>
                  </a:cubicBezTo>
                  <a:lnTo>
                    <a:pt x="312509" y="4346041"/>
                  </a:lnTo>
                  <a:cubicBezTo>
                    <a:pt x="71826" y="4200855"/>
                    <a:pt x="13" y="3954780"/>
                    <a:pt x="96282" y="3738422"/>
                  </a:cubicBezTo>
                  <a:lnTo>
                    <a:pt x="263226" y="3416045"/>
                  </a:lnTo>
                  <a:cubicBezTo>
                    <a:pt x="327502" y="3291924"/>
                    <a:pt x="327502" y="3154150"/>
                    <a:pt x="263226" y="3030029"/>
                  </a:cubicBezTo>
                  <a:lnTo>
                    <a:pt x="96282" y="2707652"/>
                  </a:lnTo>
                  <a:cubicBezTo>
                    <a:pt x="0" y="2491308"/>
                    <a:pt x="71809" y="2245220"/>
                    <a:pt x="312509" y="2100033"/>
                  </a:cubicBezTo>
                  <a:lnTo>
                    <a:pt x="671156" y="1883702"/>
                  </a:lnTo>
                  <a:cubicBezTo>
                    <a:pt x="809239" y="1800413"/>
                    <a:pt x="900723" y="1681100"/>
                    <a:pt x="927475" y="1549412"/>
                  </a:cubicBezTo>
                  <a:lnTo>
                    <a:pt x="996964" y="1207376"/>
                  </a:lnTo>
                  <a:cubicBezTo>
                    <a:pt x="1043583" y="977823"/>
                    <a:pt x="1282833" y="797674"/>
                    <a:pt x="1587693" y="762558"/>
                  </a:cubicBezTo>
                  <a:lnTo>
                    <a:pt x="2041956" y="710234"/>
                  </a:lnTo>
                  <a:cubicBezTo>
                    <a:pt x="2216845" y="690089"/>
                    <a:pt x="2375299" y="621204"/>
                    <a:pt x="2485913" y="517232"/>
                  </a:cubicBezTo>
                  <a:close/>
                </a:path>
              </a:pathLst>
            </a:custGeom>
            <a:blipFill>
              <a:blip r:embed="rId12"/>
              <a:stretch>
                <a:fillRect l="-82" t="-29373" r="-82" b="-47701"/>
              </a:stretch>
            </a:blipFill>
          </p:spPr>
        </p:sp>
      </p:grpSp>
      <p:grpSp>
        <p:nvGrpSpPr>
          <p:cNvPr id="18" name="Group 18"/>
          <p:cNvGrpSpPr/>
          <p:nvPr/>
        </p:nvGrpSpPr>
        <p:grpSpPr>
          <a:xfrm>
            <a:off x="10552997" y="4881671"/>
            <a:ext cx="7522804" cy="6064558"/>
            <a:chOff x="0" y="0"/>
            <a:chExt cx="8622172" cy="6950821"/>
          </a:xfrm>
        </p:grpSpPr>
        <p:sp>
          <p:nvSpPr>
            <p:cNvPr id="19" name="Freeform 19"/>
            <p:cNvSpPr/>
            <p:nvPr/>
          </p:nvSpPr>
          <p:spPr>
            <a:xfrm>
              <a:off x="-48044" y="-37490"/>
              <a:ext cx="8718248" cy="7034197"/>
            </a:xfrm>
            <a:custGeom>
              <a:avLst/>
              <a:gdLst/>
              <a:ahLst/>
              <a:cxnLst/>
              <a:rect l="l" t="t" r="r" b="b"/>
              <a:pathLst>
                <a:path w="8718248" h="7034197">
                  <a:moveTo>
                    <a:pt x="2834299" y="266562"/>
                  </a:moveTo>
                  <a:cubicBezTo>
                    <a:pt x="3031437" y="68581"/>
                    <a:pt x="3365563" y="0"/>
                    <a:pt x="3659338" y="88699"/>
                  </a:cubicBezTo>
                  <a:lnTo>
                    <a:pt x="4097068" y="226036"/>
                  </a:lnTo>
                  <a:cubicBezTo>
                    <a:pt x="4265596" y="278909"/>
                    <a:pt x="4452664" y="278909"/>
                    <a:pt x="4621192" y="226036"/>
                  </a:cubicBezTo>
                  <a:lnTo>
                    <a:pt x="5058923" y="88699"/>
                  </a:lnTo>
                  <a:cubicBezTo>
                    <a:pt x="5352698" y="0"/>
                    <a:pt x="5686824" y="68581"/>
                    <a:pt x="5883961" y="266562"/>
                  </a:cubicBezTo>
                  <a:lnTo>
                    <a:pt x="6177702" y="561576"/>
                  </a:lnTo>
                  <a:cubicBezTo>
                    <a:pt x="6290801" y="675160"/>
                    <a:pt x="6452812" y="750412"/>
                    <a:pt x="6631624" y="772418"/>
                  </a:cubicBezTo>
                  <a:lnTo>
                    <a:pt x="7096049" y="829578"/>
                  </a:lnTo>
                  <a:cubicBezTo>
                    <a:pt x="7407741" y="867940"/>
                    <a:pt x="7652352" y="1064741"/>
                    <a:pt x="7700015" y="1315512"/>
                  </a:cubicBezTo>
                  <a:lnTo>
                    <a:pt x="7771062" y="1689163"/>
                  </a:lnTo>
                  <a:cubicBezTo>
                    <a:pt x="7798411" y="1833024"/>
                    <a:pt x="7891946" y="1963366"/>
                    <a:pt x="8033124" y="2054352"/>
                  </a:cubicBezTo>
                  <a:lnTo>
                    <a:pt x="8399808" y="2290680"/>
                  </a:lnTo>
                  <a:cubicBezTo>
                    <a:pt x="8645902" y="2449286"/>
                    <a:pt x="8718248" y="2718121"/>
                    <a:pt x="8620880" y="2954463"/>
                  </a:cubicBezTo>
                  <a:lnTo>
                    <a:pt x="8450195" y="3306638"/>
                  </a:lnTo>
                  <a:cubicBezTo>
                    <a:pt x="8384478" y="3442231"/>
                    <a:pt x="8384478" y="3592741"/>
                    <a:pt x="8450195" y="3728335"/>
                  </a:cubicBezTo>
                  <a:lnTo>
                    <a:pt x="8620880" y="4080510"/>
                  </a:lnTo>
                  <a:cubicBezTo>
                    <a:pt x="8718248" y="4316865"/>
                    <a:pt x="8645902" y="4585686"/>
                    <a:pt x="8399808" y="4744292"/>
                  </a:cubicBezTo>
                  <a:lnTo>
                    <a:pt x="8033124" y="4980620"/>
                  </a:lnTo>
                  <a:cubicBezTo>
                    <a:pt x="7891946" y="5071607"/>
                    <a:pt x="7798411" y="5201948"/>
                    <a:pt x="7771062" y="5345809"/>
                  </a:cubicBezTo>
                  <a:lnTo>
                    <a:pt x="7700015" y="5719461"/>
                  </a:lnTo>
                  <a:cubicBezTo>
                    <a:pt x="7652334" y="5970231"/>
                    <a:pt x="7407741" y="6167033"/>
                    <a:pt x="7096049" y="6205394"/>
                  </a:cubicBezTo>
                  <a:lnTo>
                    <a:pt x="6631607" y="6262554"/>
                  </a:lnTo>
                  <a:cubicBezTo>
                    <a:pt x="6452799" y="6284561"/>
                    <a:pt x="6290794" y="6359813"/>
                    <a:pt x="6177702" y="6473396"/>
                  </a:cubicBezTo>
                  <a:lnTo>
                    <a:pt x="5883961" y="6768410"/>
                  </a:lnTo>
                  <a:cubicBezTo>
                    <a:pt x="5686824" y="6966405"/>
                    <a:pt x="5352698" y="7034196"/>
                    <a:pt x="5058923" y="6946274"/>
                  </a:cubicBezTo>
                  <a:lnTo>
                    <a:pt x="4621192" y="6808936"/>
                  </a:lnTo>
                  <a:cubicBezTo>
                    <a:pt x="4452664" y="6756063"/>
                    <a:pt x="4265596" y="6756063"/>
                    <a:pt x="4097068" y="6808936"/>
                  </a:cubicBezTo>
                  <a:lnTo>
                    <a:pt x="3659337" y="6946274"/>
                  </a:lnTo>
                  <a:cubicBezTo>
                    <a:pt x="3365563" y="7034196"/>
                    <a:pt x="3031437" y="6966405"/>
                    <a:pt x="2834299" y="6768410"/>
                  </a:cubicBezTo>
                  <a:lnTo>
                    <a:pt x="2540559" y="6473396"/>
                  </a:lnTo>
                  <a:cubicBezTo>
                    <a:pt x="2427467" y="6359813"/>
                    <a:pt x="2265461" y="6284561"/>
                    <a:pt x="2086653" y="6262554"/>
                  </a:cubicBezTo>
                  <a:lnTo>
                    <a:pt x="1622211" y="6205394"/>
                  </a:lnTo>
                  <a:cubicBezTo>
                    <a:pt x="1310520" y="6167033"/>
                    <a:pt x="1065909" y="5970231"/>
                    <a:pt x="1018245" y="5719461"/>
                  </a:cubicBezTo>
                  <a:lnTo>
                    <a:pt x="947199" y="5345809"/>
                  </a:lnTo>
                  <a:cubicBezTo>
                    <a:pt x="919847" y="5201949"/>
                    <a:pt x="826313" y="5071608"/>
                    <a:pt x="685136" y="4980620"/>
                  </a:cubicBezTo>
                  <a:lnTo>
                    <a:pt x="318435" y="4744292"/>
                  </a:lnTo>
                  <a:cubicBezTo>
                    <a:pt x="72359" y="4585686"/>
                    <a:pt x="13" y="4316865"/>
                    <a:pt x="97363" y="4080509"/>
                  </a:cubicBezTo>
                  <a:lnTo>
                    <a:pt x="268047" y="3728334"/>
                  </a:lnTo>
                  <a:cubicBezTo>
                    <a:pt x="333764" y="3592740"/>
                    <a:pt x="333764" y="3442231"/>
                    <a:pt x="268047" y="3306637"/>
                  </a:cubicBezTo>
                  <a:lnTo>
                    <a:pt x="97363" y="2954463"/>
                  </a:lnTo>
                  <a:cubicBezTo>
                    <a:pt x="0" y="2718121"/>
                    <a:pt x="72341" y="2449286"/>
                    <a:pt x="318435" y="2290680"/>
                  </a:cubicBezTo>
                  <a:lnTo>
                    <a:pt x="685119" y="2054352"/>
                  </a:lnTo>
                  <a:cubicBezTo>
                    <a:pt x="826296" y="1963365"/>
                    <a:pt x="919830" y="1833023"/>
                    <a:pt x="947181" y="1689163"/>
                  </a:cubicBezTo>
                  <a:lnTo>
                    <a:pt x="1018228" y="1315511"/>
                  </a:lnTo>
                  <a:cubicBezTo>
                    <a:pt x="1065891" y="1064741"/>
                    <a:pt x="1310503" y="867940"/>
                    <a:pt x="1622194" y="829578"/>
                  </a:cubicBezTo>
                  <a:lnTo>
                    <a:pt x="2086636" y="772418"/>
                  </a:lnTo>
                  <a:cubicBezTo>
                    <a:pt x="2265444" y="750410"/>
                    <a:pt x="2427448" y="675158"/>
                    <a:pt x="2540541" y="561576"/>
                  </a:cubicBezTo>
                  <a:close/>
                </a:path>
              </a:pathLst>
            </a:custGeom>
            <a:blipFill>
              <a:blip r:embed="rId13"/>
              <a:stretch>
                <a:fillRect t="-28371" r="-175" b="-37434"/>
              </a:stretch>
            </a:blipFill>
          </p:spPr>
        </p:sp>
      </p:grpSp>
      <p:grpSp>
        <p:nvGrpSpPr>
          <p:cNvPr id="20" name="Group 20"/>
          <p:cNvGrpSpPr/>
          <p:nvPr/>
        </p:nvGrpSpPr>
        <p:grpSpPr>
          <a:xfrm>
            <a:off x="-388525" y="5143500"/>
            <a:ext cx="8655728" cy="5450028"/>
            <a:chOff x="0" y="0"/>
            <a:chExt cx="10105233" cy="6362700"/>
          </a:xfrm>
        </p:grpSpPr>
        <p:sp>
          <p:nvSpPr>
            <p:cNvPr id="21" name="Freeform 21"/>
            <p:cNvSpPr/>
            <p:nvPr/>
          </p:nvSpPr>
          <p:spPr>
            <a:xfrm>
              <a:off x="-48044" y="-37490"/>
              <a:ext cx="10201309" cy="6446076"/>
            </a:xfrm>
            <a:custGeom>
              <a:avLst/>
              <a:gdLst/>
              <a:ahLst/>
              <a:cxnLst/>
              <a:rect l="l" t="t" r="r" b="b"/>
              <a:pathLst>
                <a:path w="10201309" h="6446076">
                  <a:moveTo>
                    <a:pt x="3313550" y="247180"/>
                  </a:moveTo>
                  <a:cubicBezTo>
                    <a:pt x="3544596" y="65951"/>
                    <a:pt x="3936194" y="0"/>
                    <a:pt x="4280500" y="84366"/>
                  </a:cubicBezTo>
                  <a:lnTo>
                    <a:pt x="4793522" y="210083"/>
                  </a:lnTo>
                  <a:cubicBezTo>
                    <a:pt x="4991038" y="258482"/>
                    <a:pt x="5210283" y="258482"/>
                    <a:pt x="5407799" y="210083"/>
                  </a:cubicBezTo>
                  <a:lnTo>
                    <a:pt x="5920822" y="84366"/>
                  </a:lnTo>
                  <a:cubicBezTo>
                    <a:pt x="6265127" y="0"/>
                    <a:pt x="6656725" y="65951"/>
                    <a:pt x="6887771" y="247180"/>
                  </a:cubicBezTo>
                  <a:lnTo>
                    <a:pt x="7232037" y="517233"/>
                  </a:lnTo>
                  <a:cubicBezTo>
                    <a:pt x="7364589" y="621206"/>
                    <a:pt x="7554466" y="690090"/>
                    <a:pt x="7764037" y="710234"/>
                  </a:cubicBezTo>
                  <a:lnTo>
                    <a:pt x="8308344" y="762558"/>
                  </a:lnTo>
                  <a:cubicBezTo>
                    <a:pt x="8673649" y="797674"/>
                    <a:pt x="8960334" y="977823"/>
                    <a:pt x="9016197" y="1207376"/>
                  </a:cubicBezTo>
                  <a:lnTo>
                    <a:pt x="9099464" y="1549412"/>
                  </a:lnTo>
                  <a:cubicBezTo>
                    <a:pt x="9131517" y="1681101"/>
                    <a:pt x="9241140" y="1800414"/>
                    <a:pt x="9406601" y="1883702"/>
                  </a:cubicBezTo>
                  <a:lnTo>
                    <a:pt x="9836357" y="2100033"/>
                  </a:lnTo>
                  <a:cubicBezTo>
                    <a:pt x="10124781" y="2245220"/>
                    <a:pt x="10201309" y="2491308"/>
                    <a:pt x="10095456" y="2707652"/>
                  </a:cubicBezTo>
                  <a:lnTo>
                    <a:pt x="9895412" y="3030029"/>
                  </a:lnTo>
                  <a:cubicBezTo>
                    <a:pt x="9818389" y="3154150"/>
                    <a:pt x="9818389" y="3291925"/>
                    <a:pt x="9895412" y="3416046"/>
                  </a:cubicBezTo>
                  <a:lnTo>
                    <a:pt x="10095456" y="3738423"/>
                  </a:lnTo>
                  <a:cubicBezTo>
                    <a:pt x="10201309" y="3954780"/>
                    <a:pt x="10124781" y="4200855"/>
                    <a:pt x="9836357" y="4346041"/>
                  </a:cubicBezTo>
                  <a:lnTo>
                    <a:pt x="9406601" y="4562373"/>
                  </a:lnTo>
                  <a:cubicBezTo>
                    <a:pt x="9241140" y="4645661"/>
                    <a:pt x="9131517" y="4764974"/>
                    <a:pt x="9099464" y="4896662"/>
                  </a:cubicBezTo>
                  <a:lnTo>
                    <a:pt x="9016197" y="5238699"/>
                  </a:lnTo>
                  <a:cubicBezTo>
                    <a:pt x="8960314" y="5468252"/>
                    <a:pt x="8673649" y="5648401"/>
                    <a:pt x="8308344" y="5683516"/>
                  </a:cubicBezTo>
                  <a:lnTo>
                    <a:pt x="7764016" y="5735840"/>
                  </a:lnTo>
                  <a:cubicBezTo>
                    <a:pt x="7554452" y="5755985"/>
                    <a:pt x="7364581" y="5824870"/>
                    <a:pt x="7232037" y="5928842"/>
                  </a:cubicBezTo>
                  <a:lnTo>
                    <a:pt x="6887771" y="6198895"/>
                  </a:lnTo>
                  <a:cubicBezTo>
                    <a:pt x="6656725" y="6380137"/>
                    <a:pt x="6265127" y="6446075"/>
                    <a:pt x="5920822" y="6361709"/>
                  </a:cubicBezTo>
                  <a:lnTo>
                    <a:pt x="5407799" y="6235992"/>
                  </a:lnTo>
                  <a:cubicBezTo>
                    <a:pt x="5210283" y="6187593"/>
                    <a:pt x="4991038" y="6187593"/>
                    <a:pt x="4793522" y="6235992"/>
                  </a:cubicBezTo>
                  <a:lnTo>
                    <a:pt x="4280500" y="6361709"/>
                  </a:lnTo>
                  <a:cubicBezTo>
                    <a:pt x="3936194" y="6446075"/>
                    <a:pt x="3544596" y="6380137"/>
                    <a:pt x="3313550" y="6198895"/>
                  </a:cubicBezTo>
                  <a:lnTo>
                    <a:pt x="2969285" y="5928842"/>
                  </a:lnTo>
                  <a:cubicBezTo>
                    <a:pt x="2836740" y="5824870"/>
                    <a:pt x="2646869" y="5755985"/>
                    <a:pt x="2437305" y="5735840"/>
                  </a:cubicBezTo>
                  <a:lnTo>
                    <a:pt x="1892977" y="5683516"/>
                  </a:lnTo>
                  <a:cubicBezTo>
                    <a:pt x="1527672" y="5648401"/>
                    <a:pt x="1240987" y="5468252"/>
                    <a:pt x="1185125" y="5238699"/>
                  </a:cubicBezTo>
                  <a:lnTo>
                    <a:pt x="1101858" y="4896662"/>
                  </a:lnTo>
                  <a:cubicBezTo>
                    <a:pt x="1069802" y="4764975"/>
                    <a:pt x="960180" y="4645662"/>
                    <a:pt x="794720" y="4562373"/>
                  </a:cubicBezTo>
                  <a:lnTo>
                    <a:pt x="364944" y="4346041"/>
                  </a:lnTo>
                  <a:cubicBezTo>
                    <a:pt x="76541" y="4200855"/>
                    <a:pt x="13" y="3954780"/>
                    <a:pt x="105846" y="3738422"/>
                  </a:cubicBezTo>
                  <a:lnTo>
                    <a:pt x="305889" y="3416045"/>
                  </a:lnTo>
                  <a:cubicBezTo>
                    <a:pt x="382910" y="3291924"/>
                    <a:pt x="382910" y="3154150"/>
                    <a:pt x="305889" y="3030029"/>
                  </a:cubicBezTo>
                  <a:lnTo>
                    <a:pt x="105846" y="2707652"/>
                  </a:lnTo>
                  <a:cubicBezTo>
                    <a:pt x="0" y="2491308"/>
                    <a:pt x="76521" y="2245220"/>
                    <a:pt x="364944" y="2100033"/>
                  </a:cubicBezTo>
                  <a:lnTo>
                    <a:pt x="794699" y="1883702"/>
                  </a:lnTo>
                  <a:cubicBezTo>
                    <a:pt x="960160" y="1800413"/>
                    <a:pt x="1069782" y="1681100"/>
                    <a:pt x="1101838" y="1549412"/>
                  </a:cubicBezTo>
                  <a:lnTo>
                    <a:pt x="1185105" y="1207376"/>
                  </a:lnTo>
                  <a:cubicBezTo>
                    <a:pt x="1240967" y="977823"/>
                    <a:pt x="1527652" y="797674"/>
                    <a:pt x="1892956" y="762558"/>
                  </a:cubicBezTo>
                  <a:lnTo>
                    <a:pt x="2437285" y="710234"/>
                  </a:lnTo>
                  <a:cubicBezTo>
                    <a:pt x="2646848" y="690089"/>
                    <a:pt x="2836719" y="621204"/>
                    <a:pt x="2969265" y="517232"/>
                  </a:cubicBezTo>
                  <a:close/>
                </a:path>
              </a:pathLst>
            </a:custGeom>
            <a:blipFill>
              <a:blip r:embed="rId14"/>
              <a:stretch>
                <a:fillRect l="-123" t="-2672" r="-123" b="-2690"/>
              </a:stretch>
            </a:blipFill>
          </p:spPr>
        </p:sp>
      </p:grpSp>
      <p:sp>
        <p:nvSpPr>
          <p:cNvPr id="22" name="Freeform 22"/>
          <p:cNvSpPr/>
          <p:nvPr/>
        </p:nvSpPr>
        <p:spPr>
          <a:xfrm>
            <a:off x="10179369" y="6274389"/>
            <a:ext cx="697685" cy="778350"/>
          </a:xfrm>
          <a:custGeom>
            <a:avLst/>
            <a:gdLst/>
            <a:ahLst/>
            <a:cxnLst/>
            <a:rect l="l" t="t" r="r" b="b"/>
            <a:pathLst>
              <a:path w="697685" h="778350">
                <a:moveTo>
                  <a:pt x="0" y="0"/>
                </a:moveTo>
                <a:lnTo>
                  <a:pt x="697684" y="0"/>
                </a:lnTo>
                <a:lnTo>
                  <a:pt x="697684" y="778350"/>
                </a:lnTo>
                <a:lnTo>
                  <a:pt x="0" y="7783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3" name="Freeform 23"/>
          <p:cNvSpPr/>
          <p:nvPr/>
        </p:nvSpPr>
        <p:spPr>
          <a:xfrm>
            <a:off x="17074551" y="5143500"/>
            <a:ext cx="780185" cy="870389"/>
          </a:xfrm>
          <a:custGeom>
            <a:avLst/>
            <a:gdLst/>
            <a:ahLst/>
            <a:cxnLst/>
            <a:rect l="l" t="t" r="r" b="b"/>
            <a:pathLst>
              <a:path w="780185" h="870389">
                <a:moveTo>
                  <a:pt x="0" y="0"/>
                </a:moveTo>
                <a:lnTo>
                  <a:pt x="780185" y="0"/>
                </a:lnTo>
                <a:lnTo>
                  <a:pt x="780185" y="870389"/>
                </a:lnTo>
                <a:lnTo>
                  <a:pt x="0" y="87038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3821530" y="6107501"/>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718811" y="279185"/>
            <a:ext cx="6039532" cy="4139825"/>
          </a:xfrm>
          <a:custGeom>
            <a:avLst/>
            <a:gdLst/>
            <a:ahLst/>
            <a:cxnLst/>
            <a:rect l="l" t="t" r="r" b="b"/>
            <a:pathLst>
              <a:path w="6039532" h="4139825">
                <a:moveTo>
                  <a:pt x="0" y="0"/>
                </a:moveTo>
                <a:lnTo>
                  <a:pt x="6039532" y="0"/>
                </a:lnTo>
                <a:lnTo>
                  <a:pt x="6039532" y="4139825"/>
                </a:lnTo>
                <a:lnTo>
                  <a:pt x="0" y="41398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1004774" y="414286"/>
            <a:ext cx="5467606" cy="3747795"/>
          </a:xfrm>
          <a:custGeom>
            <a:avLst/>
            <a:gdLst/>
            <a:ahLst/>
            <a:cxnLst/>
            <a:rect l="l" t="t" r="r" b="b"/>
            <a:pathLst>
              <a:path w="5467606" h="3747795">
                <a:moveTo>
                  <a:pt x="0" y="0"/>
                </a:moveTo>
                <a:lnTo>
                  <a:pt x="5467606" y="0"/>
                </a:lnTo>
                <a:lnTo>
                  <a:pt x="5467606" y="3747795"/>
                </a:lnTo>
                <a:lnTo>
                  <a:pt x="0" y="37477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653867">
            <a:off x="5503812" y="417280"/>
            <a:ext cx="811848" cy="876489"/>
          </a:xfrm>
          <a:custGeom>
            <a:avLst/>
            <a:gdLst/>
            <a:ahLst/>
            <a:cxnLst/>
            <a:rect l="l" t="t" r="r" b="b"/>
            <a:pathLst>
              <a:path w="811848" h="876489">
                <a:moveTo>
                  <a:pt x="0" y="0"/>
                </a:moveTo>
                <a:lnTo>
                  <a:pt x="811848" y="0"/>
                </a:lnTo>
                <a:lnTo>
                  <a:pt x="811848" y="876490"/>
                </a:lnTo>
                <a:lnTo>
                  <a:pt x="0" y="876490"/>
                </a:lnTo>
                <a:lnTo>
                  <a:pt x="0" y="0"/>
                </a:lnTo>
                <a:close/>
              </a:path>
            </a:pathLst>
          </a:custGeom>
          <a:blipFill>
            <a:blip r:embed="rId8"/>
            <a:stretch>
              <a:fillRect/>
            </a:stretch>
          </a:blipFill>
        </p:spPr>
      </p:sp>
      <p:sp>
        <p:nvSpPr>
          <p:cNvPr id="11" name="Freeform 11"/>
          <p:cNvSpPr/>
          <p:nvPr/>
        </p:nvSpPr>
        <p:spPr>
          <a:xfrm rot="-9231698">
            <a:off x="817074" y="416970"/>
            <a:ext cx="437055" cy="547563"/>
          </a:xfrm>
          <a:custGeom>
            <a:avLst/>
            <a:gdLst/>
            <a:ahLst/>
            <a:cxnLst/>
            <a:rect l="l" t="t" r="r" b="b"/>
            <a:pathLst>
              <a:path w="437055" h="547563">
                <a:moveTo>
                  <a:pt x="0" y="0"/>
                </a:moveTo>
                <a:lnTo>
                  <a:pt x="437055" y="0"/>
                </a:lnTo>
                <a:lnTo>
                  <a:pt x="437055" y="547563"/>
                </a:lnTo>
                <a:lnTo>
                  <a:pt x="0" y="5475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10179369" y="6274389"/>
            <a:ext cx="697685" cy="778350"/>
          </a:xfrm>
          <a:custGeom>
            <a:avLst/>
            <a:gdLst/>
            <a:ahLst/>
            <a:cxnLst/>
            <a:rect l="l" t="t" r="r" b="b"/>
            <a:pathLst>
              <a:path w="697685" h="778350">
                <a:moveTo>
                  <a:pt x="0" y="0"/>
                </a:moveTo>
                <a:lnTo>
                  <a:pt x="697684" y="0"/>
                </a:lnTo>
                <a:lnTo>
                  <a:pt x="697684" y="778350"/>
                </a:lnTo>
                <a:lnTo>
                  <a:pt x="0" y="77835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272407" y="4419010"/>
            <a:ext cx="708612" cy="790541"/>
          </a:xfrm>
          <a:custGeom>
            <a:avLst/>
            <a:gdLst/>
            <a:ahLst/>
            <a:cxnLst/>
            <a:rect l="l" t="t" r="r" b="b"/>
            <a:pathLst>
              <a:path w="708612" h="790541">
                <a:moveTo>
                  <a:pt x="0" y="0"/>
                </a:moveTo>
                <a:lnTo>
                  <a:pt x="708612" y="0"/>
                </a:lnTo>
                <a:lnTo>
                  <a:pt x="708612" y="790541"/>
                </a:lnTo>
                <a:lnTo>
                  <a:pt x="0" y="79054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p:cNvSpPr/>
          <p:nvPr/>
        </p:nvSpPr>
        <p:spPr>
          <a:xfrm>
            <a:off x="8503119" y="9258300"/>
            <a:ext cx="703064" cy="784351"/>
          </a:xfrm>
          <a:custGeom>
            <a:avLst/>
            <a:gdLst/>
            <a:ahLst/>
            <a:cxnLst/>
            <a:rect l="l" t="t" r="r" b="b"/>
            <a:pathLst>
              <a:path w="703064" h="784351">
                <a:moveTo>
                  <a:pt x="0" y="0"/>
                </a:moveTo>
                <a:lnTo>
                  <a:pt x="703064" y="0"/>
                </a:lnTo>
                <a:lnTo>
                  <a:pt x="703064" y="784351"/>
                </a:lnTo>
                <a:lnTo>
                  <a:pt x="0" y="7843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16479115" y="3291692"/>
            <a:ext cx="780185" cy="870389"/>
          </a:xfrm>
          <a:custGeom>
            <a:avLst/>
            <a:gdLst/>
            <a:ahLst/>
            <a:cxnLst/>
            <a:rect l="l" t="t" r="r" b="b"/>
            <a:pathLst>
              <a:path w="780185" h="870389">
                <a:moveTo>
                  <a:pt x="0" y="0"/>
                </a:moveTo>
                <a:lnTo>
                  <a:pt x="780185" y="0"/>
                </a:lnTo>
                <a:lnTo>
                  <a:pt x="780185" y="870389"/>
                </a:lnTo>
                <a:lnTo>
                  <a:pt x="0" y="87038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6" name="Group 16"/>
          <p:cNvGrpSpPr/>
          <p:nvPr/>
        </p:nvGrpSpPr>
        <p:grpSpPr>
          <a:xfrm>
            <a:off x="6416991" y="4895260"/>
            <a:ext cx="5386180" cy="538618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l="-32262" r="-32262"/>
              </a:stretch>
            </a:blipFill>
          </p:spPr>
        </p:sp>
      </p:grpSp>
      <p:grpSp>
        <p:nvGrpSpPr>
          <p:cNvPr id="18" name="Group 18"/>
          <p:cNvGrpSpPr/>
          <p:nvPr/>
        </p:nvGrpSpPr>
        <p:grpSpPr>
          <a:xfrm>
            <a:off x="12310425" y="4663359"/>
            <a:ext cx="5623641" cy="562364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t="-9280" b="-24053"/>
              </a:stretch>
            </a:blipFill>
          </p:spPr>
        </p:sp>
      </p:grpSp>
      <p:grpSp>
        <p:nvGrpSpPr>
          <p:cNvPr id="20" name="Group 20"/>
          <p:cNvGrpSpPr/>
          <p:nvPr/>
        </p:nvGrpSpPr>
        <p:grpSpPr>
          <a:xfrm>
            <a:off x="272407" y="4895260"/>
            <a:ext cx="5637328" cy="5147391"/>
            <a:chOff x="0" y="0"/>
            <a:chExt cx="873370" cy="797466"/>
          </a:xfrm>
        </p:grpSpPr>
        <p:sp>
          <p:nvSpPr>
            <p:cNvPr id="21" name="Freeform 21"/>
            <p:cNvSpPr/>
            <p:nvPr/>
          </p:nvSpPr>
          <p:spPr>
            <a:xfrm>
              <a:off x="0" y="0"/>
              <a:ext cx="873370" cy="797466"/>
            </a:xfrm>
            <a:custGeom>
              <a:avLst/>
              <a:gdLst/>
              <a:ahLst/>
              <a:cxnLst/>
              <a:rect l="l" t="t" r="r" b="b"/>
              <a:pathLst>
                <a:path w="873370" h="797466">
                  <a:moveTo>
                    <a:pt x="436685" y="0"/>
                  </a:moveTo>
                  <a:cubicBezTo>
                    <a:pt x="195510" y="0"/>
                    <a:pt x="0" y="178519"/>
                    <a:pt x="0" y="398733"/>
                  </a:cubicBezTo>
                  <a:cubicBezTo>
                    <a:pt x="0" y="618947"/>
                    <a:pt x="195510" y="797466"/>
                    <a:pt x="436685" y="797466"/>
                  </a:cubicBezTo>
                  <a:cubicBezTo>
                    <a:pt x="677859" y="797466"/>
                    <a:pt x="873370" y="618947"/>
                    <a:pt x="873370" y="398733"/>
                  </a:cubicBezTo>
                  <a:cubicBezTo>
                    <a:pt x="873370" y="178519"/>
                    <a:pt x="677859" y="0"/>
                    <a:pt x="436685" y="0"/>
                  </a:cubicBezTo>
                  <a:close/>
                </a:path>
              </a:pathLst>
            </a:custGeom>
            <a:blipFill>
              <a:blip r:embed="rId15"/>
              <a:stretch>
                <a:fillRect l="-10872" r="-10872"/>
              </a:stretch>
            </a:blipFill>
          </p:spPr>
        </p:sp>
      </p:grpSp>
      <p:grpSp>
        <p:nvGrpSpPr>
          <p:cNvPr id="22" name="Group 22"/>
          <p:cNvGrpSpPr/>
          <p:nvPr/>
        </p:nvGrpSpPr>
        <p:grpSpPr>
          <a:xfrm>
            <a:off x="7644821" y="-102870"/>
            <a:ext cx="7184206" cy="5246370"/>
            <a:chOff x="0" y="0"/>
            <a:chExt cx="1113022" cy="812800"/>
          </a:xfrm>
        </p:grpSpPr>
        <p:sp>
          <p:nvSpPr>
            <p:cNvPr id="23" name="Freeform 23"/>
            <p:cNvSpPr/>
            <p:nvPr/>
          </p:nvSpPr>
          <p:spPr>
            <a:xfrm>
              <a:off x="0" y="0"/>
              <a:ext cx="1113022" cy="812800"/>
            </a:xfrm>
            <a:custGeom>
              <a:avLst/>
              <a:gdLst/>
              <a:ahLst/>
              <a:cxnLst/>
              <a:rect l="l" t="t" r="r" b="b"/>
              <a:pathLst>
                <a:path w="1113022" h="812800">
                  <a:moveTo>
                    <a:pt x="556511" y="0"/>
                  </a:moveTo>
                  <a:cubicBezTo>
                    <a:pt x="249158" y="0"/>
                    <a:pt x="0" y="181951"/>
                    <a:pt x="0" y="406400"/>
                  </a:cubicBezTo>
                  <a:cubicBezTo>
                    <a:pt x="0" y="630849"/>
                    <a:pt x="249158" y="812800"/>
                    <a:pt x="556511" y="812800"/>
                  </a:cubicBezTo>
                  <a:cubicBezTo>
                    <a:pt x="863863" y="812800"/>
                    <a:pt x="1113022" y="630849"/>
                    <a:pt x="1113022" y="406400"/>
                  </a:cubicBezTo>
                  <a:cubicBezTo>
                    <a:pt x="1113022" y="181951"/>
                    <a:pt x="863863" y="0"/>
                    <a:pt x="556511" y="0"/>
                  </a:cubicBezTo>
                  <a:close/>
                </a:path>
              </a:pathLst>
            </a:custGeom>
            <a:blipFill>
              <a:blip r:embed="rId16"/>
              <a:stretch>
                <a:fillRect t="-1297" b="-1297"/>
              </a:stretch>
            </a:blipFill>
          </p:spPr>
        </p:sp>
      </p:grpSp>
      <p:sp>
        <p:nvSpPr>
          <p:cNvPr id="24" name="TextBox 24"/>
          <p:cNvSpPr txBox="1"/>
          <p:nvPr/>
        </p:nvSpPr>
        <p:spPr>
          <a:xfrm>
            <a:off x="928647" y="1456016"/>
            <a:ext cx="5467532" cy="1661795"/>
          </a:xfrm>
          <a:prstGeom prst="rect">
            <a:avLst/>
          </a:prstGeom>
        </p:spPr>
        <p:txBody>
          <a:bodyPr lIns="0" tIns="0" rIns="0" bIns="0" rtlCol="0" anchor="t">
            <a:spAutoFit/>
          </a:bodyPr>
          <a:lstStyle/>
          <a:p>
            <a:pPr algn="ctr">
              <a:lnSpc>
                <a:spcPts val="4479"/>
              </a:lnSpc>
              <a:spcBef>
                <a:spcPct val="0"/>
              </a:spcBef>
            </a:pPr>
            <a:r>
              <a:rPr lang="en-US" sz="3199">
                <a:solidFill>
                  <a:srgbClr val="000000"/>
                </a:solidFill>
                <a:latin typeface="Paytone One"/>
                <a:ea typeface="Paytone One"/>
                <a:cs typeface="Paytone One"/>
                <a:sym typeface="Paytone One"/>
              </a:rPr>
              <a:t>TỔ CHỨC TRẢI NGHIỆM TRONG CÁC NGÀY HỘI, NGÀY LỄ</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
          <p:cNvSpPr txBox="1"/>
          <p:nvPr/>
        </p:nvSpPr>
        <p:spPr>
          <a:xfrm>
            <a:off x="8705481" y="2999770"/>
            <a:ext cx="2094222" cy="2089033"/>
          </a:xfrm>
          <a:prstGeom prst="rect">
            <a:avLst/>
          </a:prstGeom>
          <a:noFill/>
        </p:spPr>
        <p:txBody>
          <a:bodyPr wrap="square" lIns="102870" tIns="51435" rIns="102870" bIns="51435" rtlCol="0">
            <a:spAutoFit/>
          </a:bodyPr>
          <a:lstStyle>
            <a:defPPr>
              <a:defRPr lang="zh-CN"/>
            </a:defPPr>
            <a:lvl1pPr algn="r">
              <a:defRPr sz="8600">
                <a:ln w="28575">
                  <a:solidFill>
                    <a:schemeClr val="bg1"/>
                  </a:solidFill>
                </a:ln>
                <a:solidFill>
                  <a:srgbClr val="F19070"/>
                </a:solidFill>
                <a:effectLst>
                  <a:outerShdw blurRad="50800" dist="38100" dir="5400000" algn="t" rotWithShape="0">
                    <a:prstClr val="black">
                      <a:alpha val="40000"/>
                    </a:prstClr>
                  </a:outerShdw>
                </a:effectLst>
                <a:latin typeface="Impact" panose="020B0806030902050204" pitchFamily="34" charset="0"/>
                <a:ea typeface="Microsoft YaHei UI" panose="020B0503020204020204" pitchFamily="34" charset="-122"/>
                <a:cs typeface="Aharoni" panose="02010803020104030203" pitchFamily="2" charset="-79"/>
              </a:defRPr>
            </a:lvl1pPr>
          </a:lstStyle>
          <a:p>
            <a:r>
              <a:rPr lang="en-US" altLang="zh-CN" sz="12900" dirty="0">
                <a:solidFill>
                  <a:srgbClr val="F68735"/>
                </a:solidFill>
              </a:rPr>
              <a:t>04</a:t>
            </a:r>
            <a:endParaRPr lang="zh-CN" altLang="en-US" sz="12900" dirty="0">
              <a:solidFill>
                <a:srgbClr val="F68735"/>
              </a:solidFill>
            </a:endParaRPr>
          </a:p>
        </p:txBody>
      </p:sp>
      <p:sp>
        <p:nvSpPr>
          <p:cNvPr id="95" name="TextBox 10"/>
          <p:cNvSpPr txBox="1"/>
          <p:nvPr/>
        </p:nvSpPr>
        <p:spPr>
          <a:xfrm>
            <a:off x="2746731" y="4914900"/>
            <a:ext cx="13712469" cy="1598324"/>
          </a:xfrm>
          <a:prstGeom prst="rect">
            <a:avLst/>
          </a:prstGeom>
        </p:spPr>
        <p:txBody>
          <a:bodyPr wrap="square" lIns="77153" tIns="38577" rIns="77153" bIns="38577" anchor="ctr" anchorCtr="1">
            <a:spAutoFit/>
          </a:bodyPr>
          <a:lstStyle>
            <a:defPPr>
              <a:defRPr lang="zh-CN"/>
            </a:defPPr>
            <a:lvl1pPr algn="ctr">
              <a:lnSpc>
                <a:spcPct val="130000"/>
              </a:lnSpc>
              <a:defRPr sz="6600">
                <a:solidFill>
                  <a:srgbClr val="F19070"/>
                </a:solidFill>
                <a:latin typeface="时尚中黑简体" panose="01010104010101010101" pitchFamily="2" charset="-122"/>
                <a:ea typeface="时尚中黑简体" panose="01010104010101010101" pitchFamily="2" charset="-122"/>
              </a:defRPr>
            </a:lvl1pPr>
          </a:lstStyle>
          <a:p>
            <a:r>
              <a:rPr lang="en-US" altLang="zh-CN" sz="4400" b="1" dirty="0">
                <a:solidFill>
                  <a:srgbClr val="2F9FBB"/>
                </a:solidFill>
                <a:latin typeface="Verdana" panose="020B0604030504040204" pitchFamily="34" charset="0"/>
                <a:ea typeface="Verdana" panose="020B0604030504040204" pitchFamily="34" charset="0"/>
                <a:cs typeface="Verdana" panose="020B0604030504040204" pitchFamily="34" charset="0"/>
              </a:rPr>
              <a:t>PHỐI HỢP VỚI PHỤ HUYNH</a:t>
            </a:r>
          </a:p>
          <a:p>
            <a:r>
              <a:rPr lang="en-US" altLang="zh-CN" sz="3200" b="1" dirty="0">
                <a:solidFill>
                  <a:schemeClr val="accent2"/>
                </a:solidFill>
                <a:latin typeface="Verdana" panose="020B0604030504040204" pitchFamily="34" charset="0"/>
                <a:ea typeface="Verdana" panose="020B0604030504040204" pitchFamily="34" charset="0"/>
                <a:cs typeface="Verdana" panose="020B0604030504040204" pitchFamily="34" charset="0"/>
              </a:rPr>
              <a:t>TRONG </a:t>
            </a:r>
            <a:r>
              <a:rPr lang="en-US" altLang="zh-CN" sz="3200" b="1"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t>TỔ CHỨC CÁC </a:t>
            </a:r>
            <a:r>
              <a:rPr lang="en-US" altLang="zh-CN" sz="3200" b="1" dirty="0">
                <a:solidFill>
                  <a:schemeClr val="accent2"/>
                </a:solidFill>
                <a:latin typeface="Verdana" panose="020B0604030504040204" pitchFamily="34" charset="0"/>
                <a:ea typeface="Verdana" panose="020B0604030504040204" pitchFamily="34" charset="0"/>
                <a:cs typeface="Verdana" panose="020B0604030504040204" pitchFamily="34" charset="0"/>
              </a:rPr>
              <a:t>HOẠT ĐỘNG TRẢI NGHIỆM</a:t>
            </a:r>
            <a:endParaRPr lang="zh-CN" altLang="en-US" sz="3200" b="1" dirty="0">
              <a:solidFill>
                <a:srgbClr val="2F9FBB"/>
              </a:solidFill>
              <a:latin typeface="Verdana" panose="020B0604030504040204" pitchFamily="34" charset="0"/>
              <a:cs typeface="Verdana" panose="020B0604030504040204" pitchFamily="34" charset="0"/>
            </a:endParaRPr>
          </a:p>
        </p:txBody>
      </p:sp>
      <p:sp>
        <p:nvSpPr>
          <p:cNvPr id="38" name="Freeform 5">
            <a:extLst>
              <a:ext uri="{FF2B5EF4-FFF2-40B4-BE49-F238E27FC236}">
                <a16:creationId xmlns:a16="http://schemas.microsoft.com/office/drawing/2014/main" id="{4E322AB4-AA47-4E2D-83F0-5EA2A0F6618C}"/>
              </a:ext>
            </a:extLst>
          </p:cNvPr>
          <p:cNvSpPr>
            <a:spLocks/>
          </p:cNvSpPr>
          <p:nvPr/>
        </p:nvSpPr>
        <p:spPr bwMode="auto">
          <a:xfrm>
            <a:off x="2993295" y="-527955"/>
            <a:ext cx="2609940" cy="2652080"/>
          </a:xfrm>
          <a:custGeom>
            <a:avLst/>
            <a:gdLst>
              <a:gd name="T0" fmla="*/ 809 w 1619"/>
              <a:gd name="T1" fmla="*/ 1621 h 1621"/>
              <a:gd name="T2" fmla="*/ 0 w 1619"/>
              <a:gd name="T3" fmla="*/ 810 h 1621"/>
              <a:gd name="T4" fmla="*/ 809 w 1619"/>
              <a:gd name="T5" fmla="*/ 0 h 1621"/>
              <a:gd name="T6" fmla="*/ 1619 w 1619"/>
              <a:gd name="T7" fmla="*/ 810 h 1621"/>
              <a:gd name="T8" fmla="*/ 809 w 1619"/>
              <a:gd name="T9" fmla="*/ 1621 h 1621"/>
            </a:gdLst>
            <a:ahLst/>
            <a:cxnLst>
              <a:cxn ang="0">
                <a:pos x="T0" y="T1"/>
              </a:cxn>
              <a:cxn ang="0">
                <a:pos x="T2" y="T3"/>
              </a:cxn>
              <a:cxn ang="0">
                <a:pos x="T4" y="T5"/>
              </a:cxn>
              <a:cxn ang="0">
                <a:pos x="T6" y="T7"/>
              </a:cxn>
              <a:cxn ang="0">
                <a:pos x="T8" y="T9"/>
              </a:cxn>
            </a:cxnLst>
            <a:rect l="0" t="0" r="r" b="b"/>
            <a:pathLst>
              <a:path w="1619" h="1621">
                <a:moveTo>
                  <a:pt x="809" y="1621"/>
                </a:moveTo>
                <a:lnTo>
                  <a:pt x="0" y="810"/>
                </a:lnTo>
                <a:lnTo>
                  <a:pt x="809" y="0"/>
                </a:lnTo>
                <a:lnTo>
                  <a:pt x="1619" y="810"/>
                </a:lnTo>
                <a:lnTo>
                  <a:pt x="809" y="1621"/>
                </a:lnTo>
                <a:close/>
              </a:path>
            </a:pathLst>
          </a:custGeom>
          <a:solidFill>
            <a:srgbClr val="F68735"/>
          </a:solidFill>
          <a:ln>
            <a:noFill/>
          </a:ln>
        </p:spPr>
        <p:txBody>
          <a:bodyPr vert="horz" wrap="square" lIns="137160" tIns="68580" rIns="137160" bIns="68580" numCol="1" anchor="t" anchorCtr="0" compatLnSpc="1">
            <a:prstTxWarp prst="textNoShape">
              <a:avLst/>
            </a:prstTxWarp>
          </a:bodyPr>
          <a:lstStyle/>
          <a:p>
            <a:endParaRPr lang="zh-CN" altLang="en-US" sz="2700" dirty="0"/>
          </a:p>
        </p:txBody>
      </p:sp>
      <p:sp>
        <p:nvSpPr>
          <p:cNvPr id="39" name="Freeform 6">
            <a:extLst>
              <a:ext uri="{FF2B5EF4-FFF2-40B4-BE49-F238E27FC236}">
                <a16:creationId xmlns:a16="http://schemas.microsoft.com/office/drawing/2014/main" id="{AF615B23-FD1C-4236-9B95-907EC71F24E7}"/>
              </a:ext>
            </a:extLst>
          </p:cNvPr>
          <p:cNvSpPr>
            <a:spLocks/>
          </p:cNvSpPr>
          <p:nvPr/>
        </p:nvSpPr>
        <p:spPr bwMode="auto">
          <a:xfrm>
            <a:off x="2987468" y="2973062"/>
            <a:ext cx="2609940" cy="2650442"/>
          </a:xfrm>
          <a:custGeom>
            <a:avLst/>
            <a:gdLst>
              <a:gd name="T0" fmla="*/ 809 w 1619"/>
              <a:gd name="T1" fmla="*/ 1620 h 1620"/>
              <a:gd name="T2" fmla="*/ 0 w 1619"/>
              <a:gd name="T3" fmla="*/ 810 h 1620"/>
              <a:gd name="T4" fmla="*/ 809 w 1619"/>
              <a:gd name="T5" fmla="*/ 0 h 1620"/>
              <a:gd name="T6" fmla="*/ 1619 w 1619"/>
              <a:gd name="T7" fmla="*/ 810 h 1620"/>
              <a:gd name="T8" fmla="*/ 809 w 1619"/>
              <a:gd name="T9" fmla="*/ 1620 h 1620"/>
            </a:gdLst>
            <a:ahLst/>
            <a:cxnLst>
              <a:cxn ang="0">
                <a:pos x="T0" y="T1"/>
              </a:cxn>
              <a:cxn ang="0">
                <a:pos x="T2" y="T3"/>
              </a:cxn>
              <a:cxn ang="0">
                <a:pos x="T4" y="T5"/>
              </a:cxn>
              <a:cxn ang="0">
                <a:pos x="T6" y="T7"/>
              </a:cxn>
              <a:cxn ang="0">
                <a:pos x="T8" y="T9"/>
              </a:cxn>
            </a:cxnLst>
            <a:rect l="0" t="0" r="r" b="b"/>
            <a:pathLst>
              <a:path w="1619" h="1620">
                <a:moveTo>
                  <a:pt x="809" y="1620"/>
                </a:moveTo>
                <a:lnTo>
                  <a:pt x="0" y="810"/>
                </a:lnTo>
                <a:lnTo>
                  <a:pt x="809" y="0"/>
                </a:lnTo>
                <a:lnTo>
                  <a:pt x="1619" y="810"/>
                </a:lnTo>
                <a:lnTo>
                  <a:pt x="809" y="1620"/>
                </a:lnTo>
                <a:close/>
              </a:path>
            </a:pathLst>
          </a:custGeom>
          <a:solidFill>
            <a:srgbClr val="F3A084"/>
          </a:solidFill>
          <a:ln>
            <a:noFill/>
          </a:ln>
        </p:spPr>
        <p:txBody>
          <a:bodyPr vert="horz" wrap="square" lIns="137160" tIns="68580" rIns="137160" bIns="68580" numCol="1" anchor="t" anchorCtr="0" compatLnSpc="1">
            <a:prstTxWarp prst="textNoShape">
              <a:avLst/>
            </a:prstTxWarp>
          </a:bodyPr>
          <a:lstStyle/>
          <a:p>
            <a:endParaRPr lang="zh-CN" altLang="en-US" sz="2700"/>
          </a:p>
        </p:txBody>
      </p:sp>
      <p:sp>
        <p:nvSpPr>
          <p:cNvPr id="42" name="Freeform 7">
            <a:extLst>
              <a:ext uri="{FF2B5EF4-FFF2-40B4-BE49-F238E27FC236}">
                <a16:creationId xmlns:a16="http://schemas.microsoft.com/office/drawing/2014/main" id="{2F38B6B8-DC63-4115-9EF3-44D3C51F25A6}"/>
              </a:ext>
            </a:extLst>
          </p:cNvPr>
          <p:cNvSpPr>
            <a:spLocks/>
          </p:cNvSpPr>
          <p:nvPr/>
        </p:nvSpPr>
        <p:spPr bwMode="auto">
          <a:xfrm>
            <a:off x="4715701" y="1212290"/>
            <a:ext cx="2611553" cy="2652080"/>
          </a:xfrm>
          <a:custGeom>
            <a:avLst/>
            <a:gdLst>
              <a:gd name="T0" fmla="*/ 810 w 1620"/>
              <a:gd name="T1" fmla="*/ 1621 h 1621"/>
              <a:gd name="T2" fmla="*/ 0 w 1620"/>
              <a:gd name="T3" fmla="*/ 811 h 1621"/>
              <a:gd name="T4" fmla="*/ 810 w 1620"/>
              <a:gd name="T5" fmla="*/ 0 h 1621"/>
              <a:gd name="T6" fmla="*/ 1620 w 1620"/>
              <a:gd name="T7" fmla="*/ 811 h 1621"/>
              <a:gd name="T8" fmla="*/ 810 w 1620"/>
              <a:gd name="T9" fmla="*/ 1621 h 1621"/>
            </a:gdLst>
            <a:ahLst/>
            <a:cxnLst>
              <a:cxn ang="0">
                <a:pos x="T0" y="T1"/>
              </a:cxn>
              <a:cxn ang="0">
                <a:pos x="T2" y="T3"/>
              </a:cxn>
              <a:cxn ang="0">
                <a:pos x="T4" y="T5"/>
              </a:cxn>
              <a:cxn ang="0">
                <a:pos x="T6" y="T7"/>
              </a:cxn>
              <a:cxn ang="0">
                <a:pos x="T8" y="T9"/>
              </a:cxn>
            </a:cxnLst>
            <a:rect l="0" t="0" r="r" b="b"/>
            <a:pathLst>
              <a:path w="1620" h="1621">
                <a:moveTo>
                  <a:pt x="810" y="1621"/>
                </a:moveTo>
                <a:lnTo>
                  <a:pt x="0" y="811"/>
                </a:lnTo>
                <a:lnTo>
                  <a:pt x="810" y="0"/>
                </a:lnTo>
                <a:lnTo>
                  <a:pt x="1620" y="811"/>
                </a:lnTo>
                <a:lnTo>
                  <a:pt x="810" y="1621"/>
                </a:lnTo>
                <a:close/>
              </a:path>
            </a:pathLst>
          </a:custGeom>
          <a:solidFill>
            <a:srgbClr val="2F9FBB"/>
          </a:solidFill>
          <a:ln>
            <a:noFill/>
          </a:ln>
        </p:spPr>
        <p:txBody>
          <a:bodyPr vert="horz" wrap="square" lIns="137160" tIns="68580" rIns="137160" bIns="68580" numCol="1" anchor="t" anchorCtr="0" compatLnSpc="1">
            <a:prstTxWarp prst="textNoShape">
              <a:avLst/>
            </a:prstTxWarp>
          </a:bodyPr>
          <a:lstStyle/>
          <a:p>
            <a:endParaRPr lang="zh-CN" altLang="en-US" sz="2700"/>
          </a:p>
        </p:txBody>
      </p:sp>
      <p:sp>
        <p:nvSpPr>
          <p:cNvPr id="48" name="Freeform 6">
            <a:extLst>
              <a:ext uri="{FF2B5EF4-FFF2-40B4-BE49-F238E27FC236}">
                <a16:creationId xmlns:a16="http://schemas.microsoft.com/office/drawing/2014/main" id="{86166C35-1261-4C22-9F85-A66E4322BDD3}"/>
              </a:ext>
            </a:extLst>
          </p:cNvPr>
          <p:cNvSpPr>
            <a:spLocks/>
          </p:cNvSpPr>
          <p:nvPr/>
        </p:nvSpPr>
        <p:spPr bwMode="auto">
          <a:xfrm>
            <a:off x="14496224" y="1370544"/>
            <a:ext cx="1631138" cy="1632146"/>
          </a:xfrm>
          <a:custGeom>
            <a:avLst/>
            <a:gdLst>
              <a:gd name="T0" fmla="*/ 809 w 1619"/>
              <a:gd name="T1" fmla="*/ 1620 h 1620"/>
              <a:gd name="T2" fmla="*/ 0 w 1619"/>
              <a:gd name="T3" fmla="*/ 810 h 1620"/>
              <a:gd name="T4" fmla="*/ 809 w 1619"/>
              <a:gd name="T5" fmla="*/ 0 h 1620"/>
              <a:gd name="T6" fmla="*/ 1619 w 1619"/>
              <a:gd name="T7" fmla="*/ 810 h 1620"/>
              <a:gd name="T8" fmla="*/ 809 w 1619"/>
              <a:gd name="T9" fmla="*/ 1620 h 1620"/>
            </a:gdLst>
            <a:ahLst/>
            <a:cxnLst>
              <a:cxn ang="0">
                <a:pos x="T0" y="T1"/>
              </a:cxn>
              <a:cxn ang="0">
                <a:pos x="T2" y="T3"/>
              </a:cxn>
              <a:cxn ang="0">
                <a:pos x="T4" y="T5"/>
              </a:cxn>
              <a:cxn ang="0">
                <a:pos x="T6" y="T7"/>
              </a:cxn>
              <a:cxn ang="0">
                <a:pos x="T8" y="T9"/>
              </a:cxn>
            </a:cxnLst>
            <a:rect l="0" t="0" r="r" b="b"/>
            <a:pathLst>
              <a:path w="1619" h="1620">
                <a:moveTo>
                  <a:pt x="809" y="1620"/>
                </a:moveTo>
                <a:lnTo>
                  <a:pt x="0" y="810"/>
                </a:lnTo>
                <a:lnTo>
                  <a:pt x="809" y="0"/>
                </a:lnTo>
                <a:lnTo>
                  <a:pt x="1619" y="810"/>
                </a:lnTo>
                <a:lnTo>
                  <a:pt x="809" y="1620"/>
                </a:lnTo>
                <a:close/>
              </a:path>
            </a:pathLst>
          </a:custGeom>
          <a:solidFill>
            <a:srgbClr val="EEAA76"/>
          </a:solidFill>
          <a:ln>
            <a:noFill/>
          </a:ln>
        </p:spPr>
        <p:txBody>
          <a:bodyPr vert="horz" wrap="square" lIns="137160" tIns="68580" rIns="137160" bIns="68580" numCol="1" anchor="t" anchorCtr="0" compatLnSpc="1">
            <a:prstTxWarp prst="textNoShape">
              <a:avLst/>
            </a:prstTxWarp>
          </a:bodyPr>
          <a:lstStyle/>
          <a:p>
            <a:endParaRPr lang="zh-CN" altLang="en-US" sz="2700"/>
          </a:p>
        </p:txBody>
      </p:sp>
      <p:sp>
        <p:nvSpPr>
          <p:cNvPr id="49" name="Freeform 7">
            <a:extLst>
              <a:ext uri="{FF2B5EF4-FFF2-40B4-BE49-F238E27FC236}">
                <a16:creationId xmlns:a16="http://schemas.microsoft.com/office/drawing/2014/main" id="{CB61B23B-1AD4-4A16-9D54-207FE5FC0548}"/>
              </a:ext>
            </a:extLst>
          </p:cNvPr>
          <p:cNvSpPr>
            <a:spLocks/>
          </p:cNvSpPr>
          <p:nvPr/>
        </p:nvSpPr>
        <p:spPr bwMode="auto">
          <a:xfrm>
            <a:off x="15163800" y="63466"/>
            <a:ext cx="3346298" cy="3348365"/>
          </a:xfrm>
          <a:custGeom>
            <a:avLst/>
            <a:gdLst>
              <a:gd name="T0" fmla="*/ 810 w 1620"/>
              <a:gd name="T1" fmla="*/ 1621 h 1621"/>
              <a:gd name="T2" fmla="*/ 0 w 1620"/>
              <a:gd name="T3" fmla="*/ 811 h 1621"/>
              <a:gd name="T4" fmla="*/ 810 w 1620"/>
              <a:gd name="T5" fmla="*/ 0 h 1621"/>
              <a:gd name="T6" fmla="*/ 1620 w 1620"/>
              <a:gd name="T7" fmla="*/ 811 h 1621"/>
              <a:gd name="T8" fmla="*/ 810 w 1620"/>
              <a:gd name="T9" fmla="*/ 1621 h 1621"/>
            </a:gdLst>
            <a:ahLst/>
            <a:cxnLst>
              <a:cxn ang="0">
                <a:pos x="T0" y="T1"/>
              </a:cxn>
              <a:cxn ang="0">
                <a:pos x="T2" y="T3"/>
              </a:cxn>
              <a:cxn ang="0">
                <a:pos x="T4" y="T5"/>
              </a:cxn>
              <a:cxn ang="0">
                <a:pos x="T6" y="T7"/>
              </a:cxn>
              <a:cxn ang="0">
                <a:pos x="T8" y="T9"/>
              </a:cxn>
            </a:cxnLst>
            <a:rect l="0" t="0" r="r" b="b"/>
            <a:pathLst>
              <a:path w="1620" h="1621">
                <a:moveTo>
                  <a:pt x="810" y="1621"/>
                </a:moveTo>
                <a:lnTo>
                  <a:pt x="0" y="811"/>
                </a:lnTo>
                <a:lnTo>
                  <a:pt x="810" y="0"/>
                </a:lnTo>
                <a:lnTo>
                  <a:pt x="1620" y="811"/>
                </a:lnTo>
                <a:lnTo>
                  <a:pt x="810" y="1621"/>
                </a:lnTo>
                <a:close/>
              </a:path>
            </a:pathLst>
          </a:custGeom>
          <a:solidFill>
            <a:srgbClr val="2F9FBB"/>
          </a:solidFill>
          <a:ln>
            <a:noFill/>
          </a:ln>
        </p:spPr>
        <p:txBody>
          <a:bodyPr vert="horz" wrap="square" lIns="137160" tIns="68580" rIns="137160" bIns="68580" numCol="1" anchor="t" anchorCtr="0" compatLnSpc="1">
            <a:prstTxWarp prst="textNoShape">
              <a:avLst/>
            </a:prstTxWarp>
          </a:bodyPr>
          <a:lstStyle/>
          <a:p>
            <a:endParaRPr lang="zh-CN" altLang="en-US" sz="2700"/>
          </a:p>
        </p:txBody>
      </p:sp>
      <p:sp>
        <p:nvSpPr>
          <p:cNvPr id="14" name="MH_SubTitle_4"/>
          <p:cNvSpPr/>
          <p:nvPr>
            <p:custDataLst>
              <p:tags r:id="rId1"/>
            </p:custDataLst>
          </p:nvPr>
        </p:nvSpPr>
        <p:spPr>
          <a:xfrm>
            <a:off x="14729202" y="2708894"/>
            <a:ext cx="1807704" cy="1807704"/>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25" dirty="0">
              <a:solidFill>
                <a:srgbClr val="FFFFFF"/>
              </a:solidFill>
              <a:cs typeface="Mangal" panose="02040503050203030202" pitchFamily="18" charset="0"/>
            </a:endParaRPr>
          </a:p>
        </p:txBody>
      </p:sp>
      <p:sp>
        <p:nvSpPr>
          <p:cNvPr id="15" name="MH_Other_7"/>
          <p:cNvSpPr/>
          <p:nvPr>
            <p:custDataLst>
              <p:tags r:id="rId2"/>
            </p:custDataLst>
          </p:nvPr>
        </p:nvSpPr>
        <p:spPr>
          <a:xfrm>
            <a:off x="14679168" y="2578943"/>
            <a:ext cx="1988706" cy="2067605"/>
          </a:xfrm>
          <a:custGeom>
            <a:avLst/>
            <a:gdLst>
              <a:gd name="connsiteX0" fmla="*/ 757956 w 1577106"/>
              <a:gd name="connsiteY0" fmla="*/ 0 h 1638300"/>
              <a:gd name="connsiteX1" fmla="*/ 1577106 w 1577106"/>
              <a:gd name="connsiteY1" fmla="*/ 819150 h 1638300"/>
              <a:gd name="connsiteX2" fmla="*/ 757956 w 1577106"/>
              <a:gd name="connsiteY2" fmla="*/ 1638300 h 1638300"/>
              <a:gd name="connsiteX3" fmla="*/ 3179 w 1577106"/>
              <a:gd name="connsiteY3" fmla="*/ 1138000 h 1638300"/>
              <a:gd name="connsiteX4" fmla="*/ 0 w 1577106"/>
              <a:gd name="connsiteY4" fmla="*/ 1127760 h 1638300"/>
              <a:gd name="connsiteX5" fmla="*/ 62811 w 1577106"/>
              <a:gd name="connsiteY5" fmla="*/ 1127760 h 1638300"/>
              <a:gd name="connsiteX6" fmla="*/ 126428 w 1577106"/>
              <a:gd name="connsiteY6" fmla="*/ 1244966 h 1638300"/>
              <a:gd name="connsiteX7" fmla="*/ 757956 w 1577106"/>
              <a:gd name="connsiteY7" fmla="*/ 1580747 h 1638300"/>
              <a:gd name="connsiteX8" fmla="*/ 1519553 w 1577106"/>
              <a:gd name="connsiteY8" fmla="*/ 819150 h 1638300"/>
              <a:gd name="connsiteX9" fmla="*/ 757956 w 1577106"/>
              <a:gd name="connsiteY9" fmla="*/ 57553 h 1638300"/>
              <a:gd name="connsiteX10" fmla="*/ 738906 w 1577106"/>
              <a:gd name="connsiteY10" fmla="*/ 58515 h 1638300"/>
              <a:gd name="connsiteX11" fmla="*/ 738906 w 1577106"/>
              <a:gd name="connsiteY11" fmla="*/ 962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7106" h="1638300">
                <a:moveTo>
                  <a:pt x="757956" y="0"/>
                </a:moveTo>
                <a:cubicBezTo>
                  <a:pt x="1210360" y="0"/>
                  <a:pt x="1577106" y="366746"/>
                  <a:pt x="1577106" y="819150"/>
                </a:cubicBezTo>
                <a:cubicBezTo>
                  <a:pt x="1577106" y="1271554"/>
                  <a:pt x="1210360" y="1638300"/>
                  <a:pt x="757956" y="1638300"/>
                </a:cubicBezTo>
                <a:cubicBezTo>
                  <a:pt x="418653" y="1638300"/>
                  <a:pt x="127533" y="1432005"/>
                  <a:pt x="3179" y="1138000"/>
                </a:cubicBezTo>
                <a:lnTo>
                  <a:pt x="0" y="1127760"/>
                </a:lnTo>
                <a:lnTo>
                  <a:pt x="62811" y="1127760"/>
                </a:lnTo>
                <a:lnTo>
                  <a:pt x="126428" y="1244966"/>
                </a:lnTo>
                <a:cubicBezTo>
                  <a:pt x="263293" y="1447552"/>
                  <a:pt x="495070" y="1580747"/>
                  <a:pt x="757956" y="1580747"/>
                </a:cubicBezTo>
                <a:cubicBezTo>
                  <a:pt x="1178574" y="1580747"/>
                  <a:pt x="1519553" y="1239768"/>
                  <a:pt x="1519553" y="819150"/>
                </a:cubicBezTo>
                <a:cubicBezTo>
                  <a:pt x="1519553" y="398532"/>
                  <a:pt x="1178574" y="57553"/>
                  <a:pt x="757956" y="57553"/>
                </a:cubicBezTo>
                <a:lnTo>
                  <a:pt x="738906" y="58515"/>
                </a:lnTo>
                <a:lnTo>
                  <a:pt x="738906" y="962"/>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25">
              <a:solidFill>
                <a:schemeClr val="tx1"/>
              </a:solidFill>
            </a:endParaRPr>
          </a:p>
        </p:txBody>
      </p:sp>
      <p:sp>
        <p:nvSpPr>
          <p:cNvPr id="16" name="椭圆 28"/>
          <p:cNvSpPr/>
          <p:nvPr/>
        </p:nvSpPr>
        <p:spPr>
          <a:xfrm>
            <a:off x="15219680" y="3083613"/>
            <a:ext cx="907682" cy="816480"/>
          </a:xfrm>
          <a:custGeom>
            <a:avLst/>
            <a:gdLst>
              <a:gd name="connsiteX0" fmla="*/ 249472 w 331788"/>
              <a:gd name="connsiteY0" fmla="*/ 250825 h 298451"/>
              <a:gd name="connsiteX1" fmla="*/ 267582 w 331788"/>
              <a:gd name="connsiteY1" fmla="*/ 258548 h 298451"/>
              <a:gd name="connsiteX2" fmla="*/ 274049 w 331788"/>
              <a:gd name="connsiteY2" fmla="*/ 258548 h 298451"/>
              <a:gd name="connsiteX3" fmla="*/ 292158 w 331788"/>
              <a:gd name="connsiteY3" fmla="*/ 250825 h 298451"/>
              <a:gd name="connsiteX4" fmla="*/ 297332 w 331788"/>
              <a:gd name="connsiteY4" fmla="*/ 252112 h 298451"/>
              <a:gd name="connsiteX5" fmla="*/ 306387 w 331788"/>
              <a:gd name="connsiteY5" fmla="*/ 264984 h 298451"/>
              <a:gd name="connsiteX6" fmla="*/ 306387 w 331788"/>
              <a:gd name="connsiteY6" fmla="*/ 289440 h 298451"/>
              <a:gd name="connsiteX7" fmla="*/ 297332 w 331788"/>
              <a:gd name="connsiteY7" fmla="*/ 298450 h 298451"/>
              <a:gd name="connsiteX8" fmla="*/ 245592 w 331788"/>
              <a:gd name="connsiteY8" fmla="*/ 298450 h 298451"/>
              <a:gd name="connsiteX9" fmla="*/ 236537 w 331788"/>
              <a:gd name="connsiteY9" fmla="*/ 289440 h 298451"/>
              <a:gd name="connsiteX10" fmla="*/ 236537 w 331788"/>
              <a:gd name="connsiteY10" fmla="*/ 264984 h 298451"/>
              <a:gd name="connsiteX11" fmla="*/ 245592 w 331788"/>
              <a:gd name="connsiteY11" fmla="*/ 252112 h 298451"/>
              <a:gd name="connsiteX12" fmla="*/ 249472 w 331788"/>
              <a:gd name="connsiteY12" fmla="*/ 250825 h 298451"/>
              <a:gd name="connsiteX13" fmla="*/ 41216 w 331788"/>
              <a:gd name="connsiteY13" fmla="*/ 250825 h 298451"/>
              <a:gd name="connsiteX14" fmla="*/ 59325 w 331788"/>
              <a:gd name="connsiteY14" fmla="*/ 258548 h 298451"/>
              <a:gd name="connsiteX15" fmla="*/ 65792 w 331788"/>
              <a:gd name="connsiteY15" fmla="*/ 258548 h 298451"/>
              <a:gd name="connsiteX16" fmla="*/ 83902 w 331788"/>
              <a:gd name="connsiteY16" fmla="*/ 250825 h 298451"/>
              <a:gd name="connsiteX17" fmla="*/ 87782 w 331788"/>
              <a:gd name="connsiteY17" fmla="*/ 252112 h 298451"/>
              <a:gd name="connsiteX18" fmla="*/ 96837 w 331788"/>
              <a:gd name="connsiteY18" fmla="*/ 264984 h 298451"/>
              <a:gd name="connsiteX19" fmla="*/ 96837 w 331788"/>
              <a:gd name="connsiteY19" fmla="*/ 289440 h 298451"/>
              <a:gd name="connsiteX20" fmla="*/ 87782 w 331788"/>
              <a:gd name="connsiteY20" fmla="*/ 298450 h 298451"/>
              <a:gd name="connsiteX21" fmla="*/ 36042 w 331788"/>
              <a:gd name="connsiteY21" fmla="*/ 298450 h 298451"/>
              <a:gd name="connsiteX22" fmla="*/ 26987 w 331788"/>
              <a:gd name="connsiteY22" fmla="*/ 289440 h 298451"/>
              <a:gd name="connsiteX23" fmla="*/ 26987 w 331788"/>
              <a:gd name="connsiteY23" fmla="*/ 264984 h 298451"/>
              <a:gd name="connsiteX24" fmla="*/ 36042 w 331788"/>
              <a:gd name="connsiteY24" fmla="*/ 252112 h 298451"/>
              <a:gd name="connsiteX25" fmla="*/ 41216 w 331788"/>
              <a:gd name="connsiteY25" fmla="*/ 250825 h 298451"/>
              <a:gd name="connsiteX26" fmla="*/ 137685 w 331788"/>
              <a:gd name="connsiteY26" fmla="*/ 227013 h 298451"/>
              <a:gd name="connsiteX27" fmla="*/ 163329 w 331788"/>
              <a:gd name="connsiteY27" fmla="*/ 238703 h 298451"/>
              <a:gd name="connsiteX28" fmla="*/ 168458 w 331788"/>
              <a:gd name="connsiteY28" fmla="*/ 238703 h 298451"/>
              <a:gd name="connsiteX29" fmla="*/ 194102 w 331788"/>
              <a:gd name="connsiteY29" fmla="*/ 227013 h 298451"/>
              <a:gd name="connsiteX30" fmla="*/ 201795 w 331788"/>
              <a:gd name="connsiteY30" fmla="*/ 229611 h 298451"/>
              <a:gd name="connsiteX31" fmla="*/ 215900 w 331788"/>
              <a:gd name="connsiteY31" fmla="*/ 249094 h 298451"/>
              <a:gd name="connsiteX32" fmla="*/ 215900 w 331788"/>
              <a:gd name="connsiteY32" fmla="*/ 289359 h 298451"/>
              <a:gd name="connsiteX33" fmla="*/ 206924 w 331788"/>
              <a:gd name="connsiteY33" fmla="*/ 298451 h 298451"/>
              <a:gd name="connsiteX34" fmla="*/ 124862 w 331788"/>
              <a:gd name="connsiteY34" fmla="*/ 298451 h 298451"/>
              <a:gd name="connsiteX35" fmla="*/ 115887 w 331788"/>
              <a:gd name="connsiteY35" fmla="*/ 289359 h 298451"/>
              <a:gd name="connsiteX36" fmla="*/ 115887 w 331788"/>
              <a:gd name="connsiteY36" fmla="*/ 249094 h 298451"/>
              <a:gd name="connsiteX37" fmla="*/ 129991 w 331788"/>
              <a:gd name="connsiteY37" fmla="*/ 229611 h 298451"/>
              <a:gd name="connsiteX38" fmla="*/ 137685 w 331788"/>
              <a:gd name="connsiteY38" fmla="*/ 227013 h 298451"/>
              <a:gd name="connsiteX39" fmla="*/ 270669 w 331788"/>
              <a:gd name="connsiteY39" fmla="*/ 188913 h 298451"/>
              <a:gd name="connsiteX40" fmla="*/ 284163 w 331788"/>
              <a:gd name="connsiteY40" fmla="*/ 202407 h 298451"/>
              <a:gd name="connsiteX41" fmla="*/ 270669 w 331788"/>
              <a:gd name="connsiteY41" fmla="*/ 215901 h 298451"/>
              <a:gd name="connsiteX42" fmla="*/ 257175 w 331788"/>
              <a:gd name="connsiteY42" fmla="*/ 202407 h 298451"/>
              <a:gd name="connsiteX43" fmla="*/ 270669 w 331788"/>
              <a:gd name="connsiteY43" fmla="*/ 188913 h 298451"/>
              <a:gd name="connsiteX44" fmla="*/ 61913 w 331788"/>
              <a:gd name="connsiteY44" fmla="*/ 188913 h 298451"/>
              <a:gd name="connsiteX45" fmla="*/ 76201 w 331788"/>
              <a:gd name="connsiteY45" fmla="*/ 202407 h 298451"/>
              <a:gd name="connsiteX46" fmla="*/ 61913 w 331788"/>
              <a:gd name="connsiteY46" fmla="*/ 215901 h 298451"/>
              <a:gd name="connsiteX47" fmla="*/ 47625 w 331788"/>
              <a:gd name="connsiteY47" fmla="*/ 202407 h 298451"/>
              <a:gd name="connsiteX48" fmla="*/ 61913 w 331788"/>
              <a:gd name="connsiteY48" fmla="*/ 188913 h 298451"/>
              <a:gd name="connsiteX49" fmla="*/ 270669 w 331788"/>
              <a:gd name="connsiteY49" fmla="*/ 174625 h 298451"/>
              <a:gd name="connsiteX50" fmla="*/ 241300 w 331788"/>
              <a:gd name="connsiteY50" fmla="*/ 203200 h 298451"/>
              <a:gd name="connsiteX51" fmla="*/ 270669 w 331788"/>
              <a:gd name="connsiteY51" fmla="*/ 231775 h 298451"/>
              <a:gd name="connsiteX52" fmla="*/ 300038 w 331788"/>
              <a:gd name="connsiteY52" fmla="*/ 203200 h 298451"/>
              <a:gd name="connsiteX53" fmla="*/ 270669 w 331788"/>
              <a:gd name="connsiteY53" fmla="*/ 174625 h 298451"/>
              <a:gd name="connsiteX54" fmla="*/ 61912 w 331788"/>
              <a:gd name="connsiteY54" fmla="*/ 174625 h 298451"/>
              <a:gd name="connsiteX55" fmla="*/ 33337 w 331788"/>
              <a:gd name="connsiteY55" fmla="*/ 203200 h 298451"/>
              <a:gd name="connsiteX56" fmla="*/ 61912 w 331788"/>
              <a:gd name="connsiteY56" fmla="*/ 231775 h 298451"/>
              <a:gd name="connsiteX57" fmla="*/ 90487 w 331788"/>
              <a:gd name="connsiteY57" fmla="*/ 203200 h 298451"/>
              <a:gd name="connsiteX58" fmla="*/ 61912 w 331788"/>
              <a:gd name="connsiteY58" fmla="*/ 174625 h 298451"/>
              <a:gd name="connsiteX59" fmla="*/ 166688 w 331788"/>
              <a:gd name="connsiteY59" fmla="*/ 144463 h 298451"/>
              <a:gd name="connsiteX60" fmla="*/ 187326 w 331788"/>
              <a:gd name="connsiteY60" fmla="*/ 165895 h 298451"/>
              <a:gd name="connsiteX61" fmla="*/ 166688 w 331788"/>
              <a:gd name="connsiteY61" fmla="*/ 187327 h 298451"/>
              <a:gd name="connsiteX62" fmla="*/ 146050 w 331788"/>
              <a:gd name="connsiteY62" fmla="*/ 165895 h 298451"/>
              <a:gd name="connsiteX63" fmla="*/ 166688 w 331788"/>
              <a:gd name="connsiteY63" fmla="*/ 144463 h 298451"/>
              <a:gd name="connsiteX64" fmla="*/ 165894 w 331788"/>
              <a:gd name="connsiteY64" fmla="*/ 128588 h 298451"/>
              <a:gd name="connsiteX65" fmla="*/ 130175 w 331788"/>
              <a:gd name="connsiteY65" fmla="*/ 165101 h 298451"/>
              <a:gd name="connsiteX66" fmla="*/ 165894 w 331788"/>
              <a:gd name="connsiteY66" fmla="*/ 201614 h 298451"/>
              <a:gd name="connsiteX67" fmla="*/ 201613 w 331788"/>
              <a:gd name="connsiteY67" fmla="*/ 165101 h 298451"/>
              <a:gd name="connsiteX68" fmla="*/ 165894 w 331788"/>
              <a:gd name="connsiteY68" fmla="*/ 128588 h 298451"/>
              <a:gd name="connsiteX69" fmla="*/ 199056 w 331788"/>
              <a:gd name="connsiteY69" fmla="*/ 40354 h 298451"/>
              <a:gd name="connsiteX70" fmla="*/ 194697 w 331788"/>
              <a:gd name="connsiteY70" fmla="*/ 45828 h 298451"/>
              <a:gd name="connsiteX71" fmla="*/ 199863 w 331788"/>
              <a:gd name="connsiteY71" fmla="*/ 57419 h 298451"/>
              <a:gd name="connsiteX72" fmla="*/ 214070 w 331788"/>
              <a:gd name="connsiteY72" fmla="*/ 63859 h 298451"/>
              <a:gd name="connsiteX73" fmla="*/ 168867 w 331788"/>
              <a:gd name="connsiteY73" fmla="*/ 83179 h 298451"/>
              <a:gd name="connsiteX74" fmla="*/ 162409 w 331788"/>
              <a:gd name="connsiteY74" fmla="*/ 67723 h 298451"/>
              <a:gd name="connsiteX75" fmla="*/ 157243 w 331788"/>
              <a:gd name="connsiteY75" fmla="*/ 62571 h 298451"/>
              <a:gd name="connsiteX76" fmla="*/ 149494 w 331788"/>
              <a:gd name="connsiteY76" fmla="*/ 63859 h 298451"/>
              <a:gd name="connsiteX77" fmla="*/ 101708 w 331788"/>
              <a:gd name="connsiteY77" fmla="*/ 84467 h 298451"/>
              <a:gd name="connsiteX78" fmla="*/ 97833 w 331788"/>
              <a:gd name="connsiteY78" fmla="*/ 96059 h 298451"/>
              <a:gd name="connsiteX79" fmla="*/ 109457 w 331788"/>
              <a:gd name="connsiteY79" fmla="*/ 101211 h 298451"/>
              <a:gd name="connsiteX80" fmla="*/ 148202 w 331788"/>
              <a:gd name="connsiteY80" fmla="*/ 84467 h 298451"/>
              <a:gd name="connsiteX81" fmla="*/ 155952 w 331788"/>
              <a:gd name="connsiteY81" fmla="*/ 99923 h 298451"/>
              <a:gd name="connsiteX82" fmla="*/ 161118 w 331788"/>
              <a:gd name="connsiteY82" fmla="*/ 103787 h 298451"/>
              <a:gd name="connsiteX83" fmla="*/ 163701 w 331788"/>
              <a:gd name="connsiteY83" fmla="*/ 105075 h 298451"/>
              <a:gd name="connsiteX84" fmla="*/ 167575 w 331788"/>
              <a:gd name="connsiteY84" fmla="*/ 103787 h 298451"/>
              <a:gd name="connsiteX85" fmla="*/ 219236 w 331788"/>
              <a:gd name="connsiteY85" fmla="*/ 81891 h 298451"/>
              <a:gd name="connsiteX86" fmla="*/ 215362 w 331788"/>
              <a:gd name="connsiteY86" fmla="*/ 93483 h 298451"/>
              <a:gd name="connsiteX87" fmla="*/ 220528 w 331788"/>
              <a:gd name="connsiteY87" fmla="*/ 105075 h 298451"/>
              <a:gd name="connsiteX88" fmla="*/ 223111 w 331788"/>
              <a:gd name="connsiteY88" fmla="*/ 106363 h 298451"/>
              <a:gd name="connsiteX89" fmla="*/ 232152 w 331788"/>
              <a:gd name="connsiteY89" fmla="*/ 99923 h 298451"/>
              <a:gd name="connsiteX90" fmla="*/ 246359 w 331788"/>
              <a:gd name="connsiteY90" fmla="*/ 66435 h 298451"/>
              <a:gd name="connsiteX91" fmla="*/ 239901 w 331788"/>
              <a:gd name="connsiteY91" fmla="*/ 53556 h 298451"/>
              <a:gd name="connsiteX92" fmla="*/ 206321 w 331788"/>
              <a:gd name="connsiteY92" fmla="*/ 40676 h 298451"/>
              <a:gd name="connsiteX93" fmla="*/ 199056 w 331788"/>
              <a:gd name="connsiteY93" fmla="*/ 40354 h 298451"/>
              <a:gd name="connsiteX94" fmla="*/ 9072 w 331788"/>
              <a:gd name="connsiteY94" fmla="*/ 0 h 298451"/>
              <a:gd name="connsiteX95" fmla="*/ 322716 w 331788"/>
              <a:gd name="connsiteY95" fmla="*/ 0 h 298451"/>
              <a:gd name="connsiteX96" fmla="*/ 331788 w 331788"/>
              <a:gd name="connsiteY96" fmla="*/ 9096 h 298451"/>
              <a:gd name="connsiteX97" fmla="*/ 331788 w 331788"/>
              <a:gd name="connsiteY97" fmla="*/ 270303 h 298451"/>
              <a:gd name="connsiteX98" fmla="*/ 322716 w 331788"/>
              <a:gd name="connsiteY98" fmla="*/ 279400 h 298451"/>
              <a:gd name="connsiteX99" fmla="*/ 321420 w 331788"/>
              <a:gd name="connsiteY99" fmla="*/ 279400 h 298451"/>
              <a:gd name="connsiteX100" fmla="*/ 321420 w 331788"/>
              <a:gd name="connsiteY100" fmla="*/ 265105 h 298451"/>
              <a:gd name="connsiteX101" fmla="*/ 300683 w 331788"/>
              <a:gd name="connsiteY101" fmla="*/ 237815 h 298451"/>
              <a:gd name="connsiteX102" fmla="*/ 294203 w 331788"/>
              <a:gd name="connsiteY102" fmla="*/ 235216 h 298451"/>
              <a:gd name="connsiteX103" fmla="*/ 287723 w 331788"/>
              <a:gd name="connsiteY103" fmla="*/ 235216 h 298451"/>
              <a:gd name="connsiteX104" fmla="*/ 270874 w 331788"/>
              <a:gd name="connsiteY104" fmla="*/ 243013 h 298451"/>
              <a:gd name="connsiteX105" fmla="*/ 252729 w 331788"/>
              <a:gd name="connsiteY105" fmla="*/ 235216 h 298451"/>
              <a:gd name="connsiteX106" fmla="*/ 247545 w 331788"/>
              <a:gd name="connsiteY106" fmla="*/ 235216 h 298451"/>
              <a:gd name="connsiteX107" fmla="*/ 239769 w 331788"/>
              <a:gd name="connsiteY107" fmla="*/ 237815 h 298451"/>
              <a:gd name="connsiteX108" fmla="*/ 230696 w 331788"/>
              <a:gd name="connsiteY108" fmla="*/ 241714 h 298451"/>
              <a:gd name="connsiteX109" fmla="*/ 207367 w 331788"/>
              <a:gd name="connsiteY109" fmla="*/ 214423 h 298451"/>
              <a:gd name="connsiteX110" fmla="*/ 196999 w 331788"/>
              <a:gd name="connsiteY110" fmla="*/ 211824 h 298451"/>
              <a:gd name="connsiteX111" fmla="*/ 190519 w 331788"/>
              <a:gd name="connsiteY111" fmla="*/ 211824 h 298451"/>
              <a:gd name="connsiteX112" fmla="*/ 165894 w 331788"/>
              <a:gd name="connsiteY112" fmla="*/ 223520 h 298451"/>
              <a:gd name="connsiteX113" fmla="*/ 141269 w 331788"/>
              <a:gd name="connsiteY113" fmla="*/ 211824 h 298451"/>
              <a:gd name="connsiteX114" fmla="*/ 134789 w 331788"/>
              <a:gd name="connsiteY114" fmla="*/ 211824 h 298451"/>
              <a:gd name="connsiteX115" fmla="*/ 124420 w 331788"/>
              <a:gd name="connsiteY115" fmla="*/ 214423 h 298451"/>
              <a:gd name="connsiteX116" fmla="*/ 101092 w 331788"/>
              <a:gd name="connsiteY116" fmla="*/ 241714 h 298451"/>
              <a:gd name="connsiteX117" fmla="*/ 92019 w 331788"/>
              <a:gd name="connsiteY117" fmla="*/ 237815 h 298451"/>
              <a:gd name="connsiteX118" fmla="*/ 84243 w 331788"/>
              <a:gd name="connsiteY118" fmla="*/ 235216 h 298451"/>
              <a:gd name="connsiteX119" fmla="*/ 79059 w 331788"/>
              <a:gd name="connsiteY119" fmla="*/ 235216 h 298451"/>
              <a:gd name="connsiteX120" fmla="*/ 60914 w 331788"/>
              <a:gd name="connsiteY120" fmla="*/ 243013 h 298451"/>
              <a:gd name="connsiteX121" fmla="*/ 44065 w 331788"/>
              <a:gd name="connsiteY121" fmla="*/ 235216 h 298451"/>
              <a:gd name="connsiteX122" fmla="*/ 37585 w 331788"/>
              <a:gd name="connsiteY122" fmla="*/ 235216 h 298451"/>
              <a:gd name="connsiteX123" fmla="*/ 31105 w 331788"/>
              <a:gd name="connsiteY123" fmla="*/ 237815 h 298451"/>
              <a:gd name="connsiteX124" fmla="*/ 10368 w 331788"/>
              <a:gd name="connsiteY124" fmla="*/ 265105 h 298451"/>
              <a:gd name="connsiteX125" fmla="*/ 10368 w 331788"/>
              <a:gd name="connsiteY125" fmla="*/ 279400 h 298451"/>
              <a:gd name="connsiteX126" fmla="*/ 9072 w 331788"/>
              <a:gd name="connsiteY126" fmla="*/ 279400 h 298451"/>
              <a:gd name="connsiteX127" fmla="*/ 0 w 331788"/>
              <a:gd name="connsiteY127" fmla="*/ 270303 h 298451"/>
              <a:gd name="connsiteX128" fmla="*/ 0 w 331788"/>
              <a:gd name="connsiteY128" fmla="*/ 9096 h 298451"/>
              <a:gd name="connsiteX129" fmla="*/ 9072 w 331788"/>
              <a:gd name="connsiteY129" fmla="*/ 0 h 29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31788" h="298451">
                <a:moveTo>
                  <a:pt x="249472" y="250825"/>
                </a:moveTo>
                <a:cubicBezTo>
                  <a:pt x="249472" y="250825"/>
                  <a:pt x="249472" y="250825"/>
                  <a:pt x="267582" y="258548"/>
                </a:cubicBezTo>
                <a:cubicBezTo>
                  <a:pt x="270169" y="259835"/>
                  <a:pt x="272756" y="259835"/>
                  <a:pt x="274049" y="258548"/>
                </a:cubicBezTo>
                <a:cubicBezTo>
                  <a:pt x="274049" y="258548"/>
                  <a:pt x="274049" y="258548"/>
                  <a:pt x="292158" y="250825"/>
                </a:cubicBezTo>
                <a:cubicBezTo>
                  <a:pt x="292158" y="250825"/>
                  <a:pt x="292158" y="250825"/>
                  <a:pt x="297332" y="252112"/>
                </a:cubicBezTo>
                <a:cubicBezTo>
                  <a:pt x="302507" y="254687"/>
                  <a:pt x="306387" y="258548"/>
                  <a:pt x="306387" y="264984"/>
                </a:cubicBezTo>
                <a:cubicBezTo>
                  <a:pt x="306387" y="264984"/>
                  <a:pt x="306387" y="264984"/>
                  <a:pt x="306387" y="289440"/>
                </a:cubicBezTo>
                <a:cubicBezTo>
                  <a:pt x="306387" y="294589"/>
                  <a:pt x="302507" y="298450"/>
                  <a:pt x="297332" y="298450"/>
                </a:cubicBezTo>
                <a:cubicBezTo>
                  <a:pt x="297332" y="298450"/>
                  <a:pt x="297332" y="298450"/>
                  <a:pt x="245592" y="298450"/>
                </a:cubicBezTo>
                <a:cubicBezTo>
                  <a:pt x="240417" y="298450"/>
                  <a:pt x="236537" y="294589"/>
                  <a:pt x="236537" y="289440"/>
                </a:cubicBezTo>
                <a:cubicBezTo>
                  <a:pt x="236537" y="289440"/>
                  <a:pt x="236537" y="289440"/>
                  <a:pt x="236537" y="264984"/>
                </a:cubicBezTo>
                <a:cubicBezTo>
                  <a:pt x="236537" y="258548"/>
                  <a:pt x="240417" y="254687"/>
                  <a:pt x="245592" y="252112"/>
                </a:cubicBezTo>
                <a:cubicBezTo>
                  <a:pt x="245592" y="252112"/>
                  <a:pt x="245592" y="252112"/>
                  <a:pt x="249472" y="250825"/>
                </a:cubicBezTo>
                <a:close/>
                <a:moveTo>
                  <a:pt x="41216" y="250825"/>
                </a:moveTo>
                <a:cubicBezTo>
                  <a:pt x="41216" y="250825"/>
                  <a:pt x="41216" y="250825"/>
                  <a:pt x="59325" y="258548"/>
                </a:cubicBezTo>
                <a:cubicBezTo>
                  <a:pt x="60618" y="259835"/>
                  <a:pt x="63205" y="259835"/>
                  <a:pt x="65792" y="258548"/>
                </a:cubicBezTo>
                <a:cubicBezTo>
                  <a:pt x="65792" y="258548"/>
                  <a:pt x="65792" y="258548"/>
                  <a:pt x="83902" y="250825"/>
                </a:cubicBezTo>
                <a:cubicBezTo>
                  <a:pt x="83902" y="250825"/>
                  <a:pt x="83902" y="250825"/>
                  <a:pt x="87782" y="252112"/>
                </a:cubicBezTo>
                <a:cubicBezTo>
                  <a:pt x="92956" y="254687"/>
                  <a:pt x="96837" y="258548"/>
                  <a:pt x="96837" y="264984"/>
                </a:cubicBezTo>
                <a:cubicBezTo>
                  <a:pt x="96837" y="264984"/>
                  <a:pt x="96837" y="264984"/>
                  <a:pt x="96837" y="289440"/>
                </a:cubicBezTo>
                <a:cubicBezTo>
                  <a:pt x="96837" y="294589"/>
                  <a:pt x="92956" y="298450"/>
                  <a:pt x="87782" y="298450"/>
                </a:cubicBezTo>
                <a:cubicBezTo>
                  <a:pt x="87782" y="298450"/>
                  <a:pt x="87782" y="298450"/>
                  <a:pt x="36042" y="298450"/>
                </a:cubicBezTo>
                <a:cubicBezTo>
                  <a:pt x="30867" y="298450"/>
                  <a:pt x="26987" y="294589"/>
                  <a:pt x="26987" y="289440"/>
                </a:cubicBezTo>
                <a:cubicBezTo>
                  <a:pt x="26987" y="289440"/>
                  <a:pt x="26987" y="289440"/>
                  <a:pt x="26987" y="264984"/>
                </a:cubicBezTo>
                <a:cubicBezTo>
                  <a:pt x="26987" y="258548"/>
                  <a:pt x="30867" y="254687"/>
                  <a:pt x="36042" y="252112"/>
                </a:cubicBezTo>
                <a:cubicBezTo>
                  <a:pt x="36042" y="252112"/>
                  <a:pt x="36042" y="252112"/>
                  <a:pt x="41216" y="250825"/>
                </a:cubicBezTo>
                <a:close/>
                <a:moveTo>
                  <a:pt x="137685" y="227013"/>
                </a:moveTo>
                <a:cubicBezTo>
                  <a:pt x="137685" y="227013"/>
                  <a:pt x="137685" y="227013"/>
                  <a:pt x="163329" y="238703"/>
                </a:cubicBezTo>
                <a:cubicBezTo>
                  <a:pt x="164611" y="238703"/>
                  <a:pt x="167176" y="238703"/>
                  <a:pt x="168458" y="238703"/>
                </a:cubicBezTo>
                <a:cubicBezTo>
                  <a:pt x="168458" y="238703"/>
                  <a:pt x="168458" y="238703"/>
                  <a:pt x="194102" y="227013"/>
                </a:cubicBezTo>
                <a:cubicBezTo>
                  <a:pt x="194102" y="227013"/>
                  <a:pt x="194102" y="227013"/>
                  <a:pt x="201795" y="229611"/>
                </a:cubicBezTo>
                <a:cubicBezTo>
                  <a:pt x="209489" y="232209"/>
                  <a:pt x="215900" y="240002"/>
                  <a:pt x="215900" y="249094"/>
                </a:cubicBezTo>
                <a:cubicBezTo>
                  <a:pt x="215900" y="249094"/>
                  <a:pt x="215900" y="249094"/>
                  <a:pt x="215900" y="289359"/>
                </a:cubicBezTo>
                <a:cubicBezTo>
                  <a:pt x="215900" y="294555"/>
                  <a:pt x="212053" y="298451"/>
                  <a:pt x="206924" y="298451"/>
                </a:cubicBezTo>
                <a:cubicBezTo>
                  <a:pt x="206924" y="298451"/>
                  <a:pt x="206924" y="298451"/>
                  <a:pt x="124862" y="298451"/>
                </a:cubicBezTo>
                <a:cubicBezTo>
                  <a:pt x="119734" y="298451"/>
                  <a:pt x="115887" y="294555"/>
                  <a:pt x="115887" y="289359"/>
                </a:cubicBezTo>
                <a:cubicBezTo>
                  <a:pt x="115887" y="289359"/>
                  <a:pt x="115887" y="289359"/>
                  <a:pt x="115887" y="249094"/>
                </a:cubicBezTo>
                <a:cubicBezTo>
                  <a:pt x="115887" y="240002"/>
                  <a:pt x="122298" y="232209"/>
                  <a:pt x="129991" y="229611"/>
                </a:cubicBezTo>
                <a:cubicBezTo>
                  <a:pt x="129991" y="229611"/>
                  <a:pt x="129991" y="229611"/>
                  <a:pt x="137685" y="227013"/>
                </a:cubicBezTo>
                <a:close/>
                <a:moveTo>
                  <a:pt x="270669" y="188913"/>
                </a:moveTo>
                <a:cubicBezTo>
                  <a:pt x="278122" y="188913"/>
                  <a:pt x="284163" y="194954"/>
                  <a:pt x="284163" y="202407"/>
                </a:cubicBezTo>
                <a:cubicBezTo>
                  <a:pt x="284163" y="209860"/>
                  <a:pt x="278122" y="215901"/>
                  <a:pt x="270669" y="215901"/>
                </a:cubicBezTo>
                <a:cubicBezTo>
                  <a:pt x="263216" y="215901"/>
                  <a:pt x="257175" y="209860"/>
                  <a:pt x="257175" y="202407"/>
                </a:cubicBezTo>
                <a:cubicBezTo>
                  <a:pt x="257175" y="194954"/>
                  <a:pt x="263216" y="188913"/>
                  <a:pt x="270669" y="188913"/>
                </a:cubicBezTo>
                <a:close/>
                <a:moveTo>
                  <a:pt x="61913" y="188913"/>
                </a:moveTo>
                <a:cubicBezTo>
                  <a:pt x="69804" y="188913"/>
                  <a:pt x="76201" y="194954"/>
                  <a:pt x="76201" y="202407"/>
                </a:cubicBezTo>
                <a:cubicBezTo>
                  <a:pt x="76201" y="209860"/>
                  <a:pt x="69804" y="215901"/>
                  <a:pt x="61913" y="215901"/>
                </a:cubicBezTo>
                <a:cubicBezTo>
                  <a:pt x="54022" y="215901"/>
                  <a:pt x="47625" y="209860"/>
                  <a:pt x="47625" y="202407"/>
                </a:cubicBezTo>
                <a:cubicBezTo>
                  <a:pt x="47625" y="194954"/>
                  <a:pt x="54022" y="188913"/>
                  <a:pt x="61913" y="188913"/>
                </a:cubicBezTo>
                <a:close/>
                <a:moveTo>
                  <a:pt x="270669" y="174625"/>
                </a:moveTo>
                <a:cubicBezTo>
                  <a:pt x="254449" y="174625"/>
                  <a:pt x="241300" y="187418"/>
                  <a:pt x="241300" y="203200"/>
                </a:cubicBezTo>
                <a:cubicBezTo>
                  <a:pt x="241300" y="218982"/>
                  <a:pt x="254449" y="231775"/>
                  <a:pt x="270669" y="231775"/>
                </a:cubicBezTo>
                <a:cubicBezTo>
                  <a:pt x="286889" y="231775"/>
                  <a:pt x="300038" y="218982"/>
                  <a:pt x="300038" y="203200"/>
                </a:cubicBezTo>
                <a:cubicBezTo>
                  <a:pt x="300038" y="187418"/>
                  <a:pt x="286889" y="174625"/>
                  <a:pt x="270669" y="174625"/>
                </a:cubicBezTo>
                <a:close/>
                <a:moveTo>
                  <a:pt x="61912" y="174625"/>
                </a:moveTo>
                <a:cubicBezTo>
                  <a:pt x="46130" y="174625"/>
                  <a:pt x="33337" y="187418"/>
                  <a:pt x="33337" y="203200"/>
                </a:cubicBezTo>
                <a:cubicBezTo>
                  <a:pt x="33337" y="218982"/>
                  <a:pt x="46130" y="231775"/>
                  <a:pt x="61912" y="231775"/>
                </a:cubicBezTo>
                <a:cubicBezTo>
                  <a:pt x="77694" y="231775"/>
                  <a:pt x="90487" y="218982"/>
                  <a:pt x="90487" y="203200"/>
                </a:cubicBezTo>
                <a:cubicBezTo>
                  <a:pt x="90487" y="187418"/>
                  <a:pt x="77694" y="174625"/>
                  <a:pt x="61912" y="174625"/>
                </a:cubicBezTo>
                <a:close/>
                <a:moveTo>
                  <a:pt x="166688" y="144463"/>
                </a:moveTo>
                <a:cubicBezTo>
                  <a:pt x="178086" y="144463"/>
                  <a:pt x="187326" y="154058"/>
                  <a:pt x="187326" y="165895"/>
                </a:cubicBezTo>
                <a:cubicBezTo>
                  <a:pt x="187326" y="177732"/>
                  <a:pt x="178086" y="187327"/>
                  <a:pt x="166688" y="187327"/>
                </a:cubicBezTo>
                <a:cubicBezTo>
                  <a:pt x="155290" y="187327"/>
                  <a:pt x="146050" y="177732"/>
                  <a:pt x="146050" y="165895"/>
                </a:cubicBezTo>
                <a:cubicBezTo>
                  <a:pt x="146050" y="154058"/>
                  <a:pt x="155290" y="144463"/>
                  <a:pt x="166688" y="144463"/>
                </a:cubicBezTo>
                <a:close/>
                <a:moveTo>
                  <a:pt x="165894" y="128588"/>
                </a:moveTo>
                <a:cubicBezTo>
                  <a:pt x="146167" y="128588"/>
                  <a:pt x="130175" y="144935"/>
                  <a:pt x="130175" y="165101"/>
                </a:cubicBezTo>
                <a:cubicBezTo>
                  <a:pt x="130175" y="185267"/>
                  <a:pt x="146167" y="201614"/>
                  <a:pt x="165894" y="201614"/>
                </a:cubicBezTo>
                <a:cubicBezTo>
                  <a:pt x="185621" y="201614"/>
                  <a:pt x="201613" y="185267"/>
                  <a:pt x="201613" y="165101"/>
                </a:cubicBezTo>
                <a:cubicBezTo>
                  <a:pt x="201613" y="144935"/>
                  <a:pt x="185621" y="128588"/>
                  <a:pt x="165894" y="128588"/>
                </a:cubicBezTo>
                <a:close/>
                <a:moveTo>
                  <a:pt x="199056" y="40354"/>
                </a:moveTo>
                <a:cubicBezTo>
                  <a:pt x="196958" y="41320"/>
                  <a:pt x="195343" y="43252"/>
                  <a:pt x="194697" y="45828"/>
                </a:cubicBezTo>
                <a:cubicBezTo>
                  <a:pt x="192114" y="50980"/>
                  <a:pt x="194697" y="56131"/>
                  <a:pt x="199863" y="57419"/>
                </a:cubicBezTo>
                <a:cubicBezTo>
                  <a:pt x="199863" y="57419"/>
                  <a:pt x="199863" y="57419"/>
                  <a:pt x="214070" y="63859"/>
                </a:cubicBezTo>
                <a:cubicBezTo>
                  <a:pt x="214070" y="63859"/>
                  <a:pt x="214070" y="63859"/>
                  <a:pt x="168867" y="83179"/>
                </a:cubicBezTo>
                <a:cubicBezTo>
                  <a:pt x="168867" y="83179"/>
                  <a:pt x="168867" y="83179"/>
                  <a:pt x="162409" y="67723"/>
                </a:cubicBezTo>
                <a:cubicBezTo>
                  <a:pt x="161118" y="66435"/>
                  <a:pt x="159826" y="63859"/>
                  <a:pt x="157243" y="62571"/>
                </a:cubicBezTo>
                <a:cubicBezTo>
                  <a:pt x="154660" y="62571"/>
                  <a:pt x="152077" y="62571"/>
                  <a:pt x="149494" y="63859"/>
                </a:cubicBezTo>
                <a:cubicBezTo>
                  <a:pt x="149494" y="63859"/>
                  <a:pt x="149494" y="63859"/>
                  <a:pt x="101708" y="84467"/>
                </a:cubicBezTo>
                <a:cubicBezTo>
                  <a:pt x="97833" y="85755"/>
                  <a:pt x="95250" y="92195"/>
                  <a:pt x="97833" y="96059"/>
                </a:cubicBezTo>
                <a:cubicBezTo>
                  <a:pt x="99124" y="101211"/>
                  <a:pt x="105582" y="103787"/>
                  <a:pt x="109457" y="101211"/>
                </a:cubicBezTo>
                <a:cubicBezTo>
                  <a:pt x="109457" y="101211"/>
                  <a:pt x="109457" y="101211"/>
                  <a:pt x="148202" y="84467"/>
                </a:cubicBezTo>
                <a:cubicBezTo>
                  <a:pt x="148202" y="84467"/>
                  <a:pt x="148202" y="84467"/>
                  <a:pt x="155952" y="99923"/>
                </a:cubicBezTo>
                <a:cubicBezTo>
                  <a:pt x="155952" y="101211"/>
                  <a:pt x="158535" y="103787"/>
                  <a:pt x="161118" y="103787"/>
                </a:cubicBezTo>
                <a:cubicBezTo>
                  <a:pt x="161118" y="105075"/>
                  <a:pt x="162409" y="105075"/>
                  <a:pt x="163701" y="105075"/>
                </a:cubicBezTo>
                <a:cubicBezTo>
                  <a:pt x="164992" y="105075"/>
                  <a:pt x="166284" y="105075"/>
                  <a:pt x="167575" y="103787"/>
                </a:cubicBezTo>
                <a:cubicBezTo>
                  <a:pt x="167575" y="103787"/>
                  <a:pt x="167575" y="103787"/>
                  <a:pt x="219236" y="81891"/>
                </a:cubicBezTo>
                <a:cubicBezTo>
                  <a:pt x="219236" y="81891"/>
                  <a:pt x="219236" y="81891"/>
                  <a:pt x="215362" y="93483"/>
                </a:cubicBezTo>
                <a:cubicBezTo>
                  <a:pt x="212779" y="98635"/>
                  <a:pt x="215362" y="103787"/>
                  <a:pt x="220528" y="105075"/>
                </a:cubicBezTo>
                <a:cubicBezTo>
                  <a:pt x="221819" y="106363"/>
                  <a:pt x="223111" y="106363"/>
                  <a:pt x="223111" y="106363"/>
                </a:cubicBezTo>
                <a:cubicBezTo>
                  <a:pt x="226985" y="106363"/>
                  <a:pt x="230860" y="103787"/>
                  <a:pt x="232152" y="99923"/>
                </a:cubicBezTo>
                <a:lnTo>
                  <a:pt x="246359" y="66435"/>
                </a:lnTo>
                <a:cubicBezTo>
                  <a:pt x="247650" y="61283"/>
                  <a:pt x="245067" y="56131"/>
                  <a:pt x="239901" y="53556"/>
                </a:cubicBezTo>
                <a:cubicBezTo>
                  <a:pt x="239901" y="53556"/>
                  <a:pt x="239901" y="53556"/>
                  <a:pt x="206321" y="40676"/>
                </a:cubicBezTo>
                <a:cubicBezTo>
                  <a:pt x="203738" y="39388"/>
                  <a:pt x="201155" y="39388"/>
                  <a:pt x="199056" y="40354"/>
                </a:cubicBezTo>
                <a:close/>
                <a:moveTo>
                  <a:pt x="9072" y="0"/>
                </a:moveTo>
                <a:cubicBezTo>
                  <a:pt x="9072" y="0"/>
                  <a:pt x="9072" y="0"/>
                  <a:pt x="322716" y="0"/>
                </a:cubicBezTo>
                <a:cubicBezTo>
                  <a:pt x="327900" y="0"/>
                  <a:pt x="331788" y="3898"/>
                  <a:pt x="331788" y="9096"/>
                </a:cubicBezTo>
                <a:cubicBezTo>
                  <a:pt x="331788" y="9096"/>
                  <a:pt x="331788" y="9096"/>
                  <a:pt x="331788" y="270303"/>
                </a:cubicBezTo>
                <a:cubicBezTo>
                  <a:pt x="331788" y="275502"/>
                  <a:pt x="327900" y="279400"/>
                  <a:pt x="322716" y="279400"/>
                </a:cubicBezTo>
                <a:cubicBezTo>
                  <a:pt x="322716" y="279400"/>
                  <a:pt x="322716" y="279400"/>
                  <a:pt x="321420" y="279400"/>
                </a:cubicBezTo>
                <a:cubicBezTo>
                  <a:pt x="321420" y="279400"/>
                  <a:pt x="321420" y="279400"/>
                  <a:pt x="321420" y="265105"/>
                </a:cubicBezTo>
                <a:cubicBezTo>
                  <a:pt x="321420" y="252110"/>
                  <a:pt x="313643" y="241714"/>
                  <a:pt x="300683" y="237815"/>
                </a:cubicBezTo>
                <a:cubicBezTo>
                  <a:pt x="300683" y="237815"/>
                  <a:pt x="300683" y="237815"/>
                  <a:pt x="294203" y="235216"/>
                </a:cubicBezTo>
                <a:cubicBezTo>
                  <a:pt x="291611" y="233917"/>
                  <a:pt x="290315" y="233917"/>
                  <a:pt x="287723" y="235216"/>
                </a:cubicBezTo>
                <a:cubicBezTo>
                  <a:pt x="287723" y="235216"/>
                  <a:pt x="287723" y="235216"/>
                  <a:pt x="270874" y="243013"/>
                </a:cubicBezTo>
                <a:cubicBezTo>
                  <a:pt x="270874" y="243013"/>
                  <a:pt x="270874" y="243013"/>
                  <a:pt x="252729" y="235216"/>
                </a:cubicBezTo>
                <a:cubicBezTo>
                  <a:pt x="251433" y="233917"/>
                  <a:pt x="248841" y="233917"/>
                  <a:pt x="247545" y="235216"/>
                </a:cubicBezTo>
                <a:cubicBezTo>
                  <a:pt x="247545" y="235216"/>
                  <a:pt x="247545" y="235216"/>
                  <a:pt x="239769" y="237815"/>
                </a:cubicBezTo>
                <a:cubicBezTo>
                  <a:pt x="237176" y="237815"/>
                  <a:pt x="233288" y="240414"/>
                  <a:pt x="230696" y="241714"/>
                </a:cubicBezTo>
                <a:cubicBezTo>
                  <a:pt x="228104" y="230018"/>
                  <a:pt x="219032" y="219622"/>
                  <a:pt x="207367" y="214423"/>
                </a:cubicBezTo>
                <a:cubicBezTo>
                  <a:pt x="207367" y="214423"/>
                  <a:pt x="207367" y="214423"/>
                  <a:pt x="196999" y="211824"/>
                </a:cubicBezTo>
                <a:cubicBezTo>
                  <a:pt x="194407" y="210525"/>
                  <a:pt x="193111" y="211824"/>
                  <a:pt x="190519" y="211824"/>
                </a:cubicBezTo>
                <a:cubicBezTo>
                  <a:pt x="190519" y="211824"/>
                  <a:pt x="190519" y="211824"/>
                  <a:pt x="165894" y="223520"/>
                </a:cubicBezTo>
                <a:cubicBezTo>
                  <a:pt x="165894" y="223520"/>
                  <a:pt x="165894" y="223520"/>
                  <a:pt x="141269" y="211824"/>
                </a:cubicBezTo>
                <a:cubicBezTo>
                  <a:pt x="138677" y="211824"/>
                  <a:pt x="137381" y="210525"/>
                  <a:pt x="134789" y="211824"/>
                </a:cubicBezTo>
                <a:cubicBezTo>
                  <a:pt x="134789" y="211824"/>
                  <a:pt x="134789" y="211824"/>
                  <a:pt x="124420" y="214423"/>
                </a:cubicBezTo>
                <a:cubicBezTo>
                  <a:pt x="112756" y="219622"/>
                  <a:pt x="103684" y="230018"/>
                  <a:pt x="101092" y="241714"/>
                </a:cubicBezTo>
                <a:cubicBezTo>
                  <a:pt x="98499" y="240414"/>
                  <a:pt x="94611" y="237815"/>
                  <a:pt x="92019" y="237815"/>
                </a:cubicBezTo>
                <a:cubicBezTo>
                  <a:pt x="92019" y="237815"/>
                  <a:pt x="92019" y="237815"/>
                  <a:pt x="84243" y="235216"/>
                </a:cubicBezTo>
                <a:cubicBezTo>
                  <a:pt x="82947" y="233917"/>
                  <a:pt x="80355" y="233917"/>
                  <a:pt x="79059" y="235216"/>
                </a:cubicBezTo>
                <a:cubicBezTo>
                  <a:pt x="79059" y="235216"/>
                  <a:pt x="79059" y="235216"/>
                  <a:pt x="60914" y="243013"/>
                </a:cubicBezTo>
                <a:cubicBezTo>
                  <a:pt x="60914" y="243013"/>
                  <a:pt x="60914" y="243013"/>
                  <a:pt x="44065" y="235216"/>
                </a:cubicBezTo>
                <a:cubicBezTo>
                  <a:pt x="41473" y="233917"/>
                  <a:pt x="40177" y="233917"/>
                  <a:pt x="37585" y="235216"/>
                </a:cubicBezTo>
                <a:cubicBezTo>
                  <a:pt x="37585" y="235216"/>
                  <a:pt x="37585" y="235216"/>
                  <a:pt x="31105" y="237815"/>
                </a:cubicBezTo>
                <a:cubicBezTo>
                  <a:pt x="18145" y="241714"/>
                  <a:pt x="10368" y="252110"/>
                  <a:pt x="10368" y="265105"/>
                </a:cubicBezTo>
                <a:cubicBezTo>
                  <a:pt x="10368" y="265105"/>
                  <a:pt x="10368" y="265105"/>
                  <a:pt x="10368" y="279400"/>
                </a:cubicBezTo>
                <a:cubicBezTo>
                  <a:pt x="10368" y="279400"/>
                  <a:pt x="10368" y="279400"/>
                  <a:pt x="9072" y="279400"/>
                </a:cubicBezTo>
                <a:cubicBezTo>
                  <a:pt x="3888" y="279400"/>
                  <a:pt x="0" y="275502"/>
                  <a:pt x="0" y="270303"/>
                </a:cubicBezTo>
                <a:cubicBezTo>
                  <a:pt x="0" y="270303"/>
                  <a:pt x="0" y="270303"/>
                  <a:pt x="0" y="9096"/>
                </a:cubicBezTo>
                <a:cubicBezTo>
                  <a:pt x="0" y="3898"/>
                  <a:pt x="3888" y="0"/>
                  <a:pt x="90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2870" tIns="51435" rIns="102870" bIns="51435"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25"/>
          </a:p>
        </p:txBody>
      </p:sp>
      <p:sp>
        <p:nvSpPr>
          <p:cNvPr id="2" name="Diamond 1"/>
          <p:cNvSpPr/>
          <p:nvPr/>
        </p:nvSpPr>
        <p:spPr>
          <a:xfrm>
            <a:off x="1524000" y="1"/>
            <a:ext cx="5334000" cy="5118810"/>
          </a:xfrm>
          <a:prstGeom prst="diamond">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524000" y="6927959"/>
            <a:ext cx="16535400" cy="2554545"/>
          </a:xfrm>
          <a:prstGeom prst="rect">
            <a:avLst/>
          </a:prstGeom>
        </p:spPr>
        <p:txBody>
          <a:bodyPr wrap="square">
            <a:spAutoFit/>
          </a:bodyPr>
          <a:lstStyle/>
          <a:p>
            <a:pPr marL="734069" lvl="1" indent="-367035">
              <a:lnSpc>
                <a:spcPts val="4760"/>
              </a:lnSpc>
              <a:buFont typeface="Arial"/>
              <a:buChar char="•"/>
            </a:pPr>
            <a:r>
              <a:rPr lang="en-US" sz="2800" b="1" dirty="0" smtClean="0">
                <a:solidFill>
                  <a:srgbClr val="00B0F0"/>
                </a:solidFill>
                <a:latin typeface="Times New Roman" panose="02020603050405020304" pitchFamily="18" charset="0"/>
                <a:ea typeface="Paytone One"/>
                <a:cs typeface="Times New Roman" panose="02020603050405020304" pitchFamily="18" charset="0"/>
                <a:sym typeface="Paytone One"/>
              </a:rPr>
              <a:t>TRAO ĐỔI VỀ KẾ HOẠCH HOẠT ĐỘNG </a:t>
            </a:r>
          </a:p>
          <a:p>
            <a:pPr marL="367034" lvl="1">
              <a:lnSpc>
                <a:spcPts val="4760"/>
              </a:lnSpc>
            </a:pPr>
            <a:r>
              <a:rPr lang="en-US" sz="2800" dirty="0" smtClean="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smtClean="0">
                <a:solidFill>
                  <a:srgbClr val="4E2626"/>
                </a:solidFill>
                <a:latin typeface="Times New Roman" panose="02020603050405020304" pitchFamily="18" charset="0"/>
                <a:ea typeface="Paytone One"/>
                <a:cs typeface="Times New Roman" panose="02020603050405020304" pitchFamily="18" charset="0"/>
                <a:sym typeface="Paytone One"/>
              </a:rPr>
              <a:t>Tổ</a:t>
            </a:r>
            <a:r>
              <a:rPr lang="en-US" sz="2800" dirty="0" smtClean="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chức</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các</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hoạt</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động</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mục</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đích</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vai</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trò</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ý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nghĩa</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của</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hoạt</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động</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trải</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nghiệm</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đối</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với</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trẻ</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mầm</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non</a:t>
            </a:r>
          </a:p>
          <a:p>
            <a:pPr marL="734069" lvl="1" indent="-367035">
              <a:lnSpc>
                <a:spcPts val="4760"/>
              </a:lnSpc>
              <a:buFont typeface="Arial"/>
              <a:buChar char="•"/>
            </a:pPr>
            <a:r>
              <a:rPr lang="en-US" sz="2800" b="1" dirty="0" smtClean="0">
                <a:solidFill>
                  <a:srgbClr val="00B0F0"/>
                </a:solidFill>
                <a:latin typeface="Times New Roman" panose="02020603050405020304" pitchFamily="18" charset="0"/>
                <a:ea typeface="Paytone One"/>
                <a:cs typeface="Times New Roman" panose="02020603050405020304" pitchFamily="18" charset="0"/>
                <a:sym typeface="Paytone One"/>
              </a:rPr>
              <a:t>SỰ HỖ TRỢ CỦA PHỤ HUYNH</a:t>
            </a:r>
          </a:p>
          <a:p>
            <a:pPr marL="367034" lvl="1">
              <a:lnSpc>
                <a:spcPts val="4760"/>
              </a:lnSpc>
            </a:pP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smtClean="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smtClean="0">
                <a:solidFill>
                  <a:srgbClr val="4E2626"/>
                </a:solidFill>
                <a:latin typeface="Times New Roman" panose="02020603050405020304" pitchFamily="18" charset="0"/>
                <a:ea typeface="Paytone One"/>
                <a:cs typeface="Times New Roman" panose="02020603050405020304" pitchFamily="18" charset="0"/>
                <a:sym typeface="Paytone One"/>
              </a:rPr>
              <a:t>Cung</a:t>
            </a:r>
            <a:r>
              <a:rPr lang="en-US" sz="2800" dirty="0" smtClean="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cấp</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các</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nguyên</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liệu</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hỗ</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trợ</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di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chuyển</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tham</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gia</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cùng</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 </a:t>
            </a:r>
            <a:r>
              <a:rPr lang="en-US" sz="2800" dirty="0" err="1">
                <a:solidFill>
                  <a:srgbClr val="4E2626"/>
                </a:solidFill>
                <a:latin typeface="Times New Roman" panose="02020603050405020304" pitchFamily="18" charset="0"/>
                <a:ea typeface="Paytone One"/>
                <a:cs typeface="Times New Roman" panose="02020603050405020304" pitchFamily="18" charset="0"/>
                <a:sym typeface="Paytone One"/>
              </a:rPr>
              <a:t>trẻ</a:t>
            </a:r>
            <a:r>
              <a:rPr lang="en-US" sz="2800" dirty="0">
                <a:solidFill>
                  <a:srgbClr val="4E2626"/>
                </a:solidFill>
                <a:latin typeface="Times New Roman" panose="02020603050405020304" pitchFamily="18" charset="0"/>
                <a:ea typeface="Paytone One"/>
                <a:cs typeface="Times New Roman" panose="02020603050405020304" pitchFamily="18" charset="0"/>
                <a:sym typeface="Paytone One"/>
              </a:rPr>
              <a:t>.</a:t>
            </a:r>
          </a:p>
        </p:txBody>
      </p:sp>
    </p:spTree>
    <p:extLst>
      <p:ext uri="{BB962C8B-B14F-4D97-AF65-F5344CB8AC3E}">
        <p14:creationId xmlns:p14="http://schemas.microsoft.com/office/powerpoint/2010/main" val="5757011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4ED"/>
        </a:solidFill>
        <a:effectLst/>
      </p:bgPr>
    </p:bg>
    <p:spTree>
      <p:nvGrpSpPr>
        <p:cNvPr id="1" name=""/>
        <p:cNvGrpSpPr/>
        <p:nvPr/>
      </p:nvGrpSpPr>
      <p:grpSpPr>
        <a:xfrm>
          <a:off x="0" y="0"/>
          <a:ext cx="0" cy="0"/>
          <a:chOff x="0" y="0"/>
          <a:chExt cx="0" cy="0"/>
        </a:xfrm>
      </p:grpSpPr>
      <p:sp>
        <p:nvSpPr>
          <p:cNvPr id="2" name="Freeform 2"/>
          <p:cNvSpPr/>
          <p:nvPr/>
        </p:nvSpPr>
        <p:spPr>
          <a:xfrm>
            <a:off x="0" y="0"/>
            <a:ext cx="18437099" cy="869152"/>
          </a:xfrm>
          <a:custGeom>
            <a:avLst/>
            <a:gdLst/>
            <a:ahLst/>
            <a:cxnLst/>
            <a:rect l="l" t="t" r="r" b="b"/>
            <a:pathLst>
              <a:path w="18437099" h="869152">
                <a:moveTo>
                  <a:pt x="0" y="0"/>
                </a:moveTo>
                <a:lnTo>
                  <a:pt x="18437099" y="0"/>
                </a:lnTo>
                <a:lnTo>
                  <a:pt x="18437099" y="869152"/>
                </a:lnTo>
                <a:lnTo>
                  <a:pt x="0" y="869152"/>
                </a:lnTo>
                <a:lnTo>
                  <a:pt x="0" y="0"/>
                </a:lnTo>
                <a:close/>
              </a:path>
            </a:pathLst>
          </a:custGeom>
          <a:blipFill>
            <a:blip r:embed="rId2"/>
            <a:stretch>
              <a:fillRect t="-16670"/>
            </a:stretch>
          </a:blipFill>
        </p:spPr>
      </p:sp>
      <p:sp>
        <p:nvSpPr>
          <p:cNvPr id="3" name="Freeform 3"/>
          <p:cNvSpPr/>
          <p:nvPr/>
        </p:nvSpPr>
        <p:spPr>
          <a:xfrm flipV="1">
            <a:off x="-149099" y="9258300"/>
            <a:ext cx="18437099" cy="1014040"/>
          </a:xfrm>
          <a:custGeom>
            <a:avLst/>
            <a:gdLst/>
            <a:ahLst/>
            <a:cxnLst/>
            <a:rect l="l" t="t" r="r" b="b"/>
            <a:pathLst>
              <a:path w="18437099" h="1014040">
                <a:moveTo>
                  <a:pt x="0" y="1014040"/>
                </a:moveTo>
                <a:lnTo>
                  <a:pt x="18437099" y="1014040"/>
                </a:lnTo>
                <a:lnTo>
                  <a:pt x="18437099" y="0"/>
                </a:lnTo>
                <a:lnTo>
                  <a:pt x="0" y="0"/>
                </a:lnTo>
                <a:lnTo>
                  <a:pt x="0" y="1014040"/>
                </a:lnTo>
                <a:close/>
              </a:path>
            </a:pathLst>
          </a:custGeom>
          <a:blipFill>
            <a:blip r:embed="rId2"/>
            <a:stretch>
              <a:fillRect/>
            </a:stretch>
          </a:blipFill>
        </p:spPr>
      </p:sp>
      <p:sp>
        <p:nvSpPr>
          <p:cNvPr id="10" name="TextBox 10"/>
          <p:cNvSpPr txBox="1"/>
          <p:nvPr/>
        </p:nvSpPr>
        <p:spPr>
          <a:xfrm>
            <a:off x="1066800" y="8535477"/>
            <a:ext cx="7381934" cy="437492"/>
          </a:xfrm>
          <a:prstGeom prst="rect">
            <a:avLst/>
          </a:prstGeom>
        </p:spPr>
        <p:txBody>
          <a:bodyPr wrap="square" lIns="0" tIns="0" rIns="0" bIns="0" rtlCol="0" anchor="t">
            <a:spAutoFit/>
          </a:bodyPr>
          <a:lstStyle/>
          <a:p>
            <a:pPr algn="ctr">
              <a:lnSpc>
                <a:spcPts val="3920"/>
              </a:lnSpc>
            </a:pPr>
            <a:r>
              <a:rPr lang="en-US" sz="2000" dirty="0">
                <a:solidFill>
                  <a:srgbClr val="000000"/>
                </a:solidFill>
                <a:latin typeface="Paytone One"/>
                <a:ea typeface="Paytone One"/>
                <a:cs typeface="Paytone One"/>
                <a:sym typeface="Paytone One"/>
              </a:rPr>
              <a:t>PHỤ HUYNH ỦNG HỘ NGUYÊN VẬT LIỆU</a:t>
            </a:r>
          </a:p>
        </p:txBody>
      </p:sp>
      <p:sp>
        <p:nvSpPr>
          <p:cNvPr id="11" name="TextBox 11"/>
          <p:cNvSpPr txBox="1"/>
          <p:nvPr/>
        </p:nvSpPr>
        <p:spPr>
          <a:xfrm>
            <a:off x="9139238" y="4274503"/>
            <a:ext cx="9525" cy="1566544"/>
          </a:xfrm>
          <a:prstGeom prst="rect">
            <a:avLst/>
          </a:prstGeom>
        </p:spPr>
        <p:txBody>
          <a:bodyPr lIns="0" tIns="0" rIns="0" bIns="0" rtlCol="0" anchor="t">
            <a:spAutoFit/>
          </a:bodyPr>
          <a:lstStyle/>
          <a:p>
            <a:pPr algn="ctr">
              <a:lnSpc>
                <a:spcPts val="12880"/>
              </a:lnSpc>
            </a:pPr>
            <a:endParaRPr/>
          </a:p>
        </p:txBody>
      </p:sp>
      <p:sp>
        <p:nvSpPr>
          <p:cNvPr id="15" name="Rounded Rectangle 14"/>
          <p:cNvSpPr/>
          <p:nvPr/>
        </p:nvSpPr>
        <p:spPr>
          <a:xfrm>
            <a:off x="1300162" y="1320941"/>
            <a:ext cx="7848601" cy="6832459"/>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9806942" y="1304596"/>
            <a:ext cx="7879081" cy="6832459"/>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1071862" y="8272905"/>
            <a:ext cx="5996938" cy="962636"/>
          </a:xfrm>
          <a:prstGeom prst="rect">
            <a:avLst/>
          </a:prstGeom>
        </p:spPr>
        <p:txBody>
          <a:bodyPr wrap="square">
            <a:spAutoFit/>
          </a:bodyPr>
          <a:lstStyle/>
          <a:p>
            <a:pPr marL="588645" algn="ctr">
              <a:lnSpc>
                <a:spcPct val="150000"/>
              </a:lnSpc>
              <a:spcAft>
                <a:spcPts val="0"/>
              </a:spcAft>
            </a:pPr>
            <a:r>
              <a:rPr lang="en-US" sz="2000" dirty="0" smtClean="0">
                <a:latin typeface="Paytone One" panose="020B0604020202020204" charset="0"/>
                <a:ea typeface="SimSun" panose="02010600030101010101" pitchFamily="2" charset="-122"/>
              </a:rPr>
              <a:t>PHỤ HUYNH GIÚP CÔ TÌM HIỂU VỀ </a:t>
            </a:r>
          </a:p>
          <a:p>
            <a:pPr marL="588645" algn="ctr">
              <a:lnSpc>
                <a:spcPct val="150000"/>
              </a:lnSpc>
              <a:spcAft>
                <a:spcPts val="0"/>
              </a:spcAft>
            </a:pPr>
            <a:r>
              <a:rPr lang="en-US" sz="2000" dirty="0" smtClean="0">
                <a:latin typeface="Paytone One" panose="020B0604020202020204" charset="0"/>
                <a:ea typeface="SimSun" panose="02010600030101010101" pitchFamily="2" charset="-122"/>
              </a:rPr>
              <a:t>LÀNG NGHỀ TRỒNG HOA</a:t>
            </a:r>
            <a:endParaRPr lang="en-US" sz="2000" dirty="0">
              <a:effectLst/>
              <a:latin typeface="Paytone One" panose="020B0604020202020204" charset="0"/>
              <a:ea typeface="SimSun"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9263ECF2-C43E-499B-AAED-D3A97BFAAEF4}"/>
              </a:ext>
            </a:extLst>
          </p:cNvPr>
          <p:cNvSpPr>
            <a:spLocks/>
          </p:cNvSpPr>
          <p:nvPr/>
        </p:nvSpPr>
        <p:spPr bwMode="auto">
          <a:xfrm>
            <a:off x="3825951" y="3106652"/>
            <a:ext cx="3529731" cy="3531912"/>
          </a:xfrm>
          <a:custGeom>
            <a:avLst/>
            <a:gdLst>
              <a:gd name="T0" fmla="*/ 809 w 1619"/>
              <a:gd name="T1" fmla="*/ 1620 h 1620"/>
              <a:gd name="T2" fmla="*/ 0 w 1619"/>
              <a:gd name="T3" fmla="*/ 810 h 1620"/>
              <a:gd name="T4" fmla="*/ 809 w 1619"/>
              <a:gd name="T5" fmla="*/ 0 h 1620"/>
              <a:gd name="T6" fmla="*/ 1619 w 1619"/>
              <a:gd name="T7" fmla="*/ 810 h 1620"/>
              <a:gd name="T8" fmla="*/ 809 w 1619"/>
              <a:gd name="T9" fmla="*/ 1620 h 1620"/>
            </a:gdLst>
            <a:ahLst/>
            <a:cxnLst>
              <a:cxn ang="0">
                <a:pos x="T0" y="T1"/>
              </a:cxn>
              <a:cxn ang="0">
                <a:pos x="T2" y="T3"/>
              </a:cxn>
              <a:cxn ang="0">
                <a:pos x="T4" y="T5"/>
              </a:cxn>
              <a:cxn ang="0">
                <a:pos x="T6" y="T7"/>
              </a:cxn>
              <a:cxn ang="0">
                <a:pos x="T8" y="T9"/>
              </a:cxn>
            </a:cxnLst>
            <a:rect l="0" t="0" r="r" b="b"/>
            <a:pathLst>
              <a:path w="1619" h="1620">
                <a:moveTo>
                  <a:pt x="809" y="1620"/>
                </a:moveTo>
                <a:lnTo>
                  <a:pt x="0" y="810"/>
                </a:lnTo>
                <a:lnTo>
                  <a:pt x="809" y="0"/>
                </a:lnTo>
                <a:lnTo>
                  <a:pt x="1619" y="810"/>
                </a:lnTo>
                <a:lnTo>
                  <a:pt x="809" y="1620"/>
                </a:lnTo>
                <a:close/>
              </a:path>
            </a:pathLst>
          </a:custGeom>
          <a:solidFill>
            <a:srgbClr val="EEAA76"/>
          </a:solidFill>
          <a:ln>
            <a:noFill/>
          </a:ln>
        </p:spPr>
        <p:txBody>
          <a:bodyPr vert="horz" wrap="square" lIns="137160" tIns="68580" rIns="137160" bIns="68580" numCol="1" anchor="t" anchorCtr="0" compatLnSpc="1">
            <a:prstTxWarp prst="textNoShape">
              <a:avLst/>
            </a:prstTxWarp>
          </a:bodyPr>
          <a:lstStyle/>
          <a:p>
            <a:endParaRPr lang="zh-CN" altLang="en-US" sz="2700"/>
          </a:p>
        </p:txBody>
      </p:sp>
      <p:sp>
        <p:nvSpPr>
          <p:cNvPr id="3" name="Freeform 7">
            <a:extLst>
              <a:ext uri="{FF2B5EF4-FFF2-40B4-BE49-F238E27FC236}">
                <a16:creationId xmlns:a16="http://schemas.microsoft.com/office/drawing/2014/main" id="{919B328C-CE7F-42BB-B2DD-670A6186B417}"/>
              </a:ext>
            </a:extLst>
          </p:cNvPr>
          <p:cNvSpPr>
            <a:spLocks/>
          </p:cNvSpPr>
          <p:nvPr/>
        </p:nvSpPr>
        <p:spPr bwMode="auto">
          <a:xfrm>
            <a:off x="10860927" y="2724596"/>
            <a:ext cx="4331939" cy="4334615"/>
          </a:xfrm>
          <a:custGeom>
            <a:avLst/>
            <a:gdLst>
              <a:gd name="T0" fmla="*/ 810 w 1620"/>
              <a:gd name="T1" fmla="*/ 1621 h 1621"/>
              <a:gd name="T2" fmla="*/ 0 w 1620"/>
              <a:gd name="T3" fmla="*/ 811 h 1621"/>
              <a:gd name="T4" fmla="*/ 810 w 1620"/>
              <a:gd name="T5" fmla="*/ 0 h 1621"/>
              <a:gd name="T6" fmla="*/ 1620 w 1620"/>
              <a:gd name="T7" fmla="*/ 811 h 1621"/>
              <a:gd name="T8" fmla="*/ 810 w 1620"/>
              <a:gd name="T9" fmla="*/ 1621 h 1621"/>
            </a:gdLst>
            <a:ahLst/>
            <a:cxnLst>
              <a:cxn ang="0">
                <a:pos x="T0" y="T1"/>
              </a:cxn>
              <a:cxn ang="0">
                <a:pos x="T2" y="T3"/>
              </a:cxn>
              <a:cxn ang="0">
                <a:pos x="T4" y="T5"/>
              </a:cxn>
              <a:cxn ang="0">
                <a:pos x="T6" y="T7"/>
              </a:cxn>
              <a:cxn ang="0">
                <a:pos x="T8" y="T9"/>
              </a:cxn>
            </a:cxnLst>
            <a:rect l="0" t="0" r="r" b="b"/>
            <a:pathLst>
              <a:path w="1620" h="1621">
                <a:moveTo>
                  <a:pt x="810" y="1621"/>
                </a:moveTo>
                <a:lnTo>
                  <a:pt x="0" y="811"/>
                </a:lnTo>
                <a:lnTo>
                  <a:pt x="810" y="0"/>
                </a:lnTo>
                <a:lnTo>
                  <a:pt x="1620" y="811"/>
                </a:lnTo>
                <a:lnTo>
                  <a:pt x="810" y="1621"/>
                </a:lnTo>
                <a:close/>
              </a:path>
            </a:pathLst>
          </a:custGeom>
          <a:solidFill>
            <a:srgbClr val="2F9FBB"/>
          </a:solidFill>
          <a:ln>
            <a:noFill/>
          </a:ln>
        </p:spPr>
        <p:txBody>
          <a:bodyPr vert="horz" wrap="square" lIns="137160" tIns="68580" rIns="137160" bIns="68580" numCol="1" anchor="t" anchorCtr="0" compatLnSpc="1">
            <a:prstTxWarp prst="textNoShape">
              <a:avLst/>
            </a:prstTxWarp>
          </a:bodyPr>
          <a:lstStyle/>
          <a:p>
            <a:endParaRPr lang="zh-CN" altLang="en-US" sz="2700"/>
          </a:p>
        </p:txBody>
      </p:sp>
      <p:sp>
        <p:nvSpPr>
          <p:cNvPr id="16" name="文本框 3">
            <a:extLst>
              <a:ext uri="{FF2B5EF4-FFF2-40B4-BE49-F238E27FC236}">
                <a16:creationId xmlns:a16="http://schemas.microsoft.com/office/drawing/2014/main" id="{6F2E74EE-5BF1-404C-B510-091C2C43CE5E}"/>
              </a:ext>
            </a:extLst>
          </p:cNvPr>
          <p:cNvSpPr txBox="1"/>
          <p:nvPr/>
        </p:nvSpPr>
        <p:spPr>
          <a:xfrm>
            <a:off x="3547845" y="362001"/>
            <a:ext cx="3801591" cy="738664"/>
          </a:xfrm>
          <a:prstGeom prst="rect">
            <a:avLst/>
          </a:prstGeom>
          <a:noFill/>
          <a:effectLst/>
        </p:spPr>
        <p:txBody>
          <a:bodyPr wrap="square" rtlCol="0">
            <a:spAutoFit/>
          </a:bodyPr>
          <a:lstStyle/>
          <a:p>
            <a:pPr algn="ctr">
              <a:spcBef>
                <a:spcPts val="450"/>
              </a:spcBef>
              <a:spcAft>
                <a:spcPts val="450"/>
              </a:spcAft>
            </a:pPr>
            <a:r>
              <a:rPr lang="en-US" altLang="zh-CN" sz="4200" dirty="0">
                <a:ln w="6350">
                  <a:solidFill>
                    <a:schemeClr val="bg1"/>
                  </a:solidFill>
                </a:ln>
                <a:solidFill>
                  <a:schemeClr val="accent2"/>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NGÔN NGỮ</a:t>
            </a:r>
            <a:endParaRPr lang="en-US" altLang="zh-CN" sz="4200" dirty="0">
              <a:ln w="6350">
                <a:noFill/>
              </a:ln>
              <a:solidFill>
                <a:schemeClr val="accent5">
                  <a:lumMod val="75000"/>
                </a:schemeClr>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p:txBody>
      </p:sp>
      <p:sp>
        <p:nvSpPr>
          <p:cNvPr id="17" name="文本框 3">
            <a:extLst>
              <a:ext uri="{FF2B5EF4-FFF2-40B4-BE49-F238E27FC236}">
                <a16:creationId xmlns:a16="http://schemas.microsoft.com/office/drawing/2014/main" id="{6F2E74EE-5BF1-404C-B510-091C2C43CE5E}"/>
              </a:ext>
            </a:extLst>
          </p:cNvPr>
          <p:cNvSpPr txBox="1"/>
          <p:nvPr/>
        </p:nvSpPr>
        <p:spPr>
          <a:xfrm>
            <a:off x="11353800" y="313779"/>
            <a:ext cx="3801591" cy="738664"/>
          </a:xfrm>
          <a:prstGeom prst="rect">
            <a:avLst/>
          </a:prstGeom>
          <a:noFill/>
          <a:effectLst/>
        </p:spPr>
        <p:txBody>
          <a:bodyPr wrap="square" rtlCol="0">
            <a:spAutoFit/>
          </a:bodyPr>
          <a:lstStyle/>
          <a:p>
            <a:pPr algn="ctr">
              <a:spcBef>
                <a:spcPts val="450"/>
              </a:spcBef>
              <a:spcAft>
                <a:spcPts val="450"/>
              </a:spcAft>
            </a:pPr>
            <a:r>
              <a:rPr lang="en-US" altLang="zh-CN" sz="4200" dirty="0">
                <a:ln w="6350">
                  <a:solidFill>
                    <a:schemeClr val="bg1"/>
                  </a:solidFill>
                </a:ln>
                <a:solidFill>
                  <a:schemeClr val="accent2"/>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NHẬN THỨC</a:t>
            </a:r>
            <a:endParaRPr lang="en-US" altLang="zh-CN" sz="4200" dirty="0">
              <a:ln w="6350">
                <a:noFill/>
              </a:ln>
              <a:solidFill>
                <a:schemeClr val="accent5">
                  <a:lumMod val="75000"/>
                </a:schemeClr>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p:txBody>
      </p:sp>
      <p:sp>
        <p:nvSpPr>
          <p:cNvPr id="18" name="文本框 3">
            <a:extLst>
              <a:ext uri="{FF2B5EF4-FFF2-40B4-BE49-F238E27FC236}">
                <a16:creationId xmlns:a16="http://schemas.microsoft.com/office/drawing/2014/main" id="{6F2E74EE-5BF1-404C-B510-091C2C43CE5E}"/>
              </a:ext>
            </a:extLst>
          </p:cNvPr>
          <p:cNvSpPr txBox="1"/>
          <p:nvPr/>
        </p:nvSpPr>
        <p:spPr>
          <a:xfrm>
            <a:off x="13481980" y="8040534"/>
            <a:ext cx="3801591" cy="738664"/>
          </a:xfrm>
          <a:prstGeom prst="rect">
            <a:avLst/>
          </a:prstGeom>
          <a:noFill/>
          <a:effectLst/>
        </p:spPr>
        <p:txBody>
          <a:bodyPr wrap="square" rtlCol="0">
            <a:spAutoFit/>
          </a:bodyPr>
          <a:lstStyle/>
          <a:p>
            <a:pPr algn="ctr">
              <a:spcBef>
                <a:spcPts val="450"/>
              </a:spcBef>
              <a:spcAft>
                <a:spcPts val="450"/>
              </a:spcAft>
            </a:pPr>
            <a:r>
              <a:rPr lang="en-US" altLang="zh-CN" sz="4200" dirty="0">
                <a:ln w="6350">
                  <a:solidFill>
                    <a:schemeClr val="bg1"/>
                  </a:solidFill>
                </a:ln>
                <a:solidFill>
                  <a:schemeClr val="accent2"/>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THỂ CHẤT</a:t>
            </a:r>
            <a:endParaRPr lang="en-US" altLang="zh-CN" sz="4200" dirty="0">
              <a:ln w="6350">
                <a:noFill/>
              </a:ln>
              <a:solidFill>
                <a:schemeClr val="accent5">
                  <a:lumMod val="75000"/>
                </a:schemeClr>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p:txBody>
      </p:sp>
      <p:sp>
        <p:nvSpPr>
          <p:cNvPr id="19" name="文本框 3">
            <a:extLst>
              <a:ext uri="{FF2B5EF4-FFF2-40B4-BE49-F238E27FC236}">
                <a16:creationId xmlns:a16="http://schemas.microsoft.com/office/drawing/2014/main" id="{6F2E74EE-5BF1-404C-B510-091C2C43CE5E}"/>
              </a:ext>
            </a:extLst>
          </p:cNvPr>
          <p:cNvSpPr txBox="1"/>
          <p:nvPr/>
        </p:nvSpPr>
        <p:spPr>
          <a:xfrm>
            <a:off x="3048000" y="8040534"/>
            <a:ext cx="3801591" cy="738664"/>
          </a:xfrm>
          <a:prstGeom prst="rect">
            <a:avLst/>
          </a:prstGeom>
          <a:noFill/>
          <a:effectLst/>
        </p:spPr>
        <p:txBody>
          <a:bodyPr wrap="square" rtlCol="0">
            <a:spAutoFit/>
          </a:bodyPr>
          <a:lstStyle/>
          <a:p>
            <a:pPr algn="ctr">
              <a:spcBef>
                <a:spcPts val="450"/>
              </a:spcBef>
              <a:spcAft>
                <a:spcPts val="450"/>
              </a:spcAft>
            </a:pPr>
            <a:r>
              <a:rPr lang="en-US" altLang="zh-CN" sz="4200" dirty="0">
                <a:ln w="6350">
                  <a:solidFill>
                    <a:schemeClr val="bg1"/>
                  </a:solidFill>
                </a:ln>
                <a:solidFill>
                  <a:schemeClr val="accent2"/>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THẨM MỸ</a:t>
            </a:r>
            <a:endParaRPr lang="en-US" altLang="zh-CN" sz="4200" dirty="0">
              <a:ln w="6350">
                <a:noFill/>
              </a:ln>
              <a:solidFill>
                <a:schemeClr val="accent5">
                  <a:lumMod val="75000"/>
                </a:schemeClr>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p:txBody>
      </p:sp>
      <p:sp>
        <p:nvSpPr>
          <p:cNvPr id="21" name="文本框 3">
            <a:extLst>
              <a:ext uri="{FF2B5EF4-FFF2-40B4-BE49-F238E27FC236}">
                <a16:creationId xmlns:a16="http://schemas.microsoft.com/office/drawing/2014/main" id="{6F2E74EE-5BF1-404C-B510-091C2C43CE5E}"/>
              </a:ext>
            </a:extLst>
          </p:cNvPr>
          <p:cNvSpPr txBox="1"/>
          <p:nvPr/>
        </p:nvSpPr>
        <p:spPr>
          <a:xfrm>
            <a:off x="6098758" y="9416423"/>
            <a:ext cx="6534362" cy="738664"/>
          </a:xfrm>
          <a:prstGeom prst="rect">
            <a:avLst/>
          </a:prstGeom>
          <a:noFill/>
          <a:effectLst/>
        </p:spPr>
        <p:txBody>
          <a:bodyPr wrap="square" rtlCol="0">
            <a:spAutoFit/>
          </a:bodyPr>
          <a:lstStyle/>
          <a:p>
            <a:pPr algn="ctr">
              <a:spcBef>
                <a:spcPts val="450"/>
              </a:spcBef>
              <a:spcAft>
                <a:spcPts val="450"/>
              </a:spcAft>
            </a:pPr>
            <a:r>
              <a:rPr lang="en-US" altLang="zh-CN" sz="4200" dirty="0">
                <a:ln w="6350">
                  <a:solidFill>
                    <a:schemeClr val="bg1"/>
                  </a:solidFill>
                </a:ln>
                <a:solidFill>
                  <a:schemeClr val="accent2"/>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TÌNH CẢM- KN </a:t>
            </a:r>
            <a:r>
              <a:rPr lang="vi-VN" altLang="zh-CN" sz="4200" dirty="0">
                <a:ln w="6350">
                  <a:solidFill>
                    <a:schemeClr val="bg1"/>
                  </a:solidFill>
                </a:ln>
                <a:solidFill>
                  <a:schemeClr val="accent2"/>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XÃ HỘI</a:t>
            </a:r>
            <a:endParaRPr lang="en-US" altLang="zh-CN" sz="4200" dirty="0">
              <a:ln w="6350">
                <a:noFill/>
              </a:ln>
              <a:solidFill>
                <a:schemeClr val="accent5">
                  <a:lumMod val="75000"/>
                </a:schemeClr>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p:txBody>
      </p:sp>
      <p:sp>
        <p:nvSpPr>
          <p:cNvPr id="7" name="文本框 3">
            <a:extLst>
              <a:ext uri="{FF2B5EF4-FFF2-40B4-BE49-F238E27FC236}">
                <a16:creationId xmlns:a16="http://schemas.microsoft.com/office/drawing/2014/main" id="{5EEC1EB7-66DA-A24A-19D3-1CEEB5968EAF}"/>
              </a:ext>
            </a:extLst>
          </p:cNvPr>
          <p:cNvSpPr txBox="1"/>
          <p:nvPr/>
        </p:nvSpPr>
        <p:spPr>
          <a:xfrm>
            <a:off x="1909181" y="1073861"/>
            <a:ext cx="6837855" cy="669414"/>
          </a:xfrm>
          <a:prstGeom prst="rect">
            <a:avLst/>
          </a:prstGeom>
          <a:noFill/>
          <a:effectLst/>
        </p:spPr>
        <p:txBody>
          <a:bodyPr wrap="square" rtlCol="0">
            <a:spAutoFit/>
          </a:bodyPr>
          <a:lstStyle/>
          <a:p>
            <a:pPr algn="ctr">
              <a:spcBef>
                <a:spcPts val="450"/>
              </a:spcBef>
              <a:spcAft>
                <a:spcPts val="450"/>
              </a:spcAft>
            </a:pPr>
            <a:r>
              <a:rPr lang="en-US" altLang="zh-CN" sz="3750" dirty="0" err="1">
                <a:ln w="6350">
                  <a:solidFill>
                    <a:schemeClr val="bg1"/>
                  </a:solid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rPr>
              <a:t>Trải</a:t>
            </a:r>
            <a:r>
              <a:rPr lang="en-US" altLang="zh-CN" sz="3750" dirty="0">
                <a:ln w="6350">
                  <a:solidFill>
                    <a:schemeClr val="bg1"/>
                  </a:solid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rPr>
              <a:t> </a:t>
            </a:r>
            <a:r>
              <a:rPr lang="en-US" altLang="zh-CN" sz="3750" dirty="0" err="1">
                <a:ln w="6350">
                  <a:solidFill>
                    <a:schemeClr val="bg1"/>
                  </a:solid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rPr>
              <a:t>nghiệm</a:t>
            </a:r>
            <a:r>
              <a:rPr lang="en-US" altLang="zh-CN" sz="3750" dirty="0">
                <a:ln w="6350">
                  <a:solidFill>
                    <a:schemeClr val="bg1"/>
                  </a:solid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rPr>
              <a:t> </a:t>
            </a:r>
            <a:r>
              <a:rPr lang="en-US" altLang="zh-CN" sz="3750" dirty="0" err="1">
                <a:ln w="6350">
                  <a:solidFill>
                    <a:schemeClr val="bg1"/>
                  </a:solid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rPr>
              <a:t>là</a:t>
            </a:r>
            <a:r>
              <a:rPr lang="en-US" altLang="zh-CN" sz="3750" dirty="0">
                <a:ln w="6350">
                  <a:solidFill>
                    <a:schemeClr val="bg1"/>
                  </a:solid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rPr>
              <a:t> </a:t>
            </a:r>
            <a:r>
              <a:rPr lang="en-US" altLang="zh-CN" sz="3750" dirty="0" err="1">
                <a:ln w="6350">
                  <a:solidFill>
                    <a:schemeClr val="bg1"/>
                  </a:solid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rPr>
              <a:t>gì</a:t>
            </a:r>
            <a:r>
              <a:rPr lang="en-US" altLang="zh-CN" sz="3750" dirty="0">
                <a:ln w="6350">
                  <a:solidFill>
                    <a:schemeClr val="bg1"/>
                  </a:solid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rPr>
              <a:t>?</a:t>
            </a:r>
            <a:endParaRPr lang="en-US" altLang="zh-CN" sz="3750" dirty="0">
              <a:ln w="6350">
                <a:no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endParaRPr>
          </a:p>
        </p:txBody>
      </p:sp>
      <p:sp>
        <p:nvSpPr>
          <p:cNvPr id="8" name="文本框 3">
            <a:extLst>
              <a:ext uri="{FF2B5EF4-FFF2-40B4-BE49-F238E27FC236}">
                <a16:creationId xmlns:a16="http://schemas.microsoft.com/office/drawing/2014/main" id="{3C23E089-3565-AB9C-85AB-EA55B719EF1B}"/>
              </a:ext>
            </a:extLst>
          </p:cNvPr>
          <p:cNvSpPr txBox="1"/>
          <p:nvPr/>
        </p:nvSpPr>
        <p:spPr>
          <a:xfrm>
            <a:off x="9517177" y="8168843"/>
            <a:ext cx="6314075" cy="2080057"/>
          </a:xfrm>
          <a:prstGeom prst="rect">
            <a:avLst/>
          </a:prstGeom>
          <a:noFill/>
          <a:effectLst/>
        </p:spPr>
        <p:txBody>
          <a:bodyPr wrap="square" rtlCol="0">
            <a:spAutoFit/>
          </a:bodyPr>
          <a:lstStyle/>
          <a:p>
            <a:pPr algn="ctr">
              <a:spcBef>
                <a:spcPts val="450"/>
              </a:spcBef>
              <a:spcAft>
                <a:spcPts val="450"/>
              </a:spcAft>
            </a:pPr>
            <a:r>
              <a:rPr lang="en-US" altLang="zh-CN" sz="3750" dirty="0" err="1">
                <a:ln w="6350">
                  <a:solidFill>
                    <a:schemeClr val="bg1"/>
                  </a:solid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rPr>
              <a:t>Hoạt</a:t>
            </a:r>
            <a:r>
              <a:rPr lang="en-US" altLang="zh-CN" sz="3750" dirty="0">
                <a:ln w="6350">
                  <a:solidFill>
                    <a:schemeClr val="bg1"/>
                  </a:solid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rPr>
              <a:t> </a:t>
            </a:r>
            <a:r>
              <a:rPr lang="en-US" altLang="zh-CN" sz="3750" dirty="0" err="1">
                <a:ln w="6350">
                  <a:solidFill>
                    <a:schemeClr val="bg1"/>
                  </a:solid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rPr>
              <a:t>động</a:t>
            </a:r>
            <a:endParaRPr lang="en-US" altLang="zh-CN" sz="3750" dirty="0">
              <a:ln w="6350">
                <a:solidFill>
                  <a:schemeClr val="bg1"/>
                </a:solid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endParaRPr>
          </a:p>
          <a:p>
            <a:pPr algn="ctr">
              <a:spcBef>
                <a:spcPts val="450"/>
              </a:spcBef>
              <a:spcAft>
                <a:spcPts val="450"/>
              </a:spcAft>
            </a:pPr>
            <a:r>
              <a:rPr lang="en-US" altLang="zh-CN" sz="3750" dirty="0" err="1">
                <a:ln w="6350">
                  <a:solidFill>
                    <a:schemeClr val="bg1"/>
                  </a:solid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rPr>
              <a:t>Trải</a:t>
            </a:r>
            <a:r>
              <a:rPr lang="en-US" altLang="zh-CN" sz="3750" dirty="0">
                <a:ln w="6350">
                  <a:solidFill>
                    <a:schemeClr val="bg1"/>
                  </a:solid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rPr>
              <a:t> </a:t>
            </a:r>
            <a:r>
              <a:rPr lang="en-US" altLang="zh-CN" sz="3750" dirty="0" err="1">
                <a:ln w="6350">
                  <a:solidFill>
                    <a:schemeClr val="bg1"/>
                  </a:solid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rPr>
              <a:t>nghiệm</a:t>
            </a:r>
            <a:r>
              <a:rPr lang="en-US" altLang="zh-CN" sz="3750" dirty="0">
                <a:ln w="6350">
                  <a:solidFill>
                    <a:schemeClr val="bg1"/>
                  </a:solid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rPr>
              <a:t> </a:t>
            </a:r>
            <a:r>
              <a:rPr lang="en-US" altLang="zh-CN" sz="3750" dirty="0" err="1">
                <a:ln w="6350">
                  <a:solidFill>
                    <a:schemeClr val="bg1"/>
                  </a:solid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rPr>
              <a:t>đối</a:t>
            </a:r>
            <a:r>
              <a:rPr lang="en-US" altLang="zh-CN" sz="3750" dirty="0">
                <a:ln w="6350">
                  <a:solidFill>
                    <a:schemeClr val="bg1"/>
                  </a:solid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rPr>
              <a:t> </a:t>
            </a:r>
            <a:r>
              <a:rPr lang="en-US" altLang="zh-CN" sz="3750" dirty="0" err="1">
                <a:ln w="6350">
                  <a:solidFill>
                    <a:schemeClr val="bg1"/>
                  </a:solid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rPr>
              <a:t>với</a:t>
            </a:r>
            <a:endParaRPr lang="en-US" altLang="zh-CN" sz="3750" dirty="0">
              <a:ln w="6350">
                <a:solidFill>
                  <a:schemeClr val="bg1"/>
                </a:solid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endParaRPr>
          </a:p>
          <a:p>
            <a:pPr algn="ctr">
              <a:spcBef>
                <a:spcPts val="450"/>
              </a:spcBef>
              <a:spcAft>
                <a:spcPts val="450"/>
              </a:spcAft>
            </a:pPr>
            <a:r>
              <a:rPr lang="en-US" altLang="zh-CN" sz="3750" dirty="0" err="1">
                <a:ln w="6350">
                  <a:solidFill>
                    <a:schemeClr val="bg1"/>
                  </a:solid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rPr>
              <a:t>trẻ</a:t>
            </a:r>
            <a:r>
              <a:rPr lang="en-US" altLang="zh-CN" sz="3750" dirty="0">
                <a:ln w="6350">
                  <a:solidFill>
                    <a:schemeClr val="bg1"/>
                  </a:solid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rPr>
              <a:t> </a:t>
            </a:r>
            <a:r>
              <a:rPr lang="en-US" altLang="zh-CN" sz="3750" dirty="0" err="1">
                <a:ln w="6350">
                  <a:solidFill>
                    <a:schemeClr val="bg1"/>
                  </a:solid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rPr>
              <a:t>mầm</a:t>
            </a:r>
            <a:r>
              <a:rPr lang="en-US" altLang="zh-CN" sz="3750" dirty="0">
                <a:ln w="6350">
                  <a:solidFill>
                    <a:schemeClr val="bg1"/>
                  </a:solid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rPr>
              <a:t> non?</a:t>
            </a:r>
            <a:endParaRPr lang="en-US" altLang="zh-CN" sz="3750" dirty="0">
              <a:ln w="6350">
                <a:noFill/>
              </a:ln>
              <a:solidFill>
                <a:srgbClr val="FF0000"/>
              </a:solidFill>
              <a:effectLst>
                <a:outerShdw blurRad="50800" dist="38100" dir="5400000" algn="t" rotWithShape="0">
                  <a:prstClr val="black">
                    <a:alpha val="40000"/>
                  </a:prstClr>
                </a:outerShdw>
              </a:effectLst>
              <a:latin typeface="SVN-Nexa Rush Sans Black" panose="020B0606040200020203" pitchFamily="34" charset="0"/>
              <a:ea typeface="思源黑体 CN Heavy" panose="020B0A00000000000000" pitchFamily="34" charset="-122"/>
              <a:cs typeface="Aharoni" panose="02010803020104030203" pitchFamily="2" charset="-79"/>
              <a:sym typeface="微软雅黑"/>
            </a:endParaRPr>
          </a:p>
        </p:txBody>
      </p:sp>
      <p:sp>
        <p:nvSpPr>
          <p:cNvPr id="11" name="Hexagon 10"/>
          <p:cNvSpPr/>
          <p:nvPr/>
        </p:nvSpPr>
        <p:spPr>
          <a:xfrm>
            <a:off x="4724400" y="1743275"/>
            <a:ext cx="9372600" cy="6297259"/>
          </a:xfrm>
          <a:prstGeom prst="hexagon">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5120611"/>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2" presetClass="entr" presetSubtype="2" fill="hold" grpId="0" nodeType="afterEffect" p14:presetBounceEnd="44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44000">
                                          <p:cBhvr additive="base">
                                            <p:cTn id="19" dur="500" fill="hold"/>
                                            <p:tgtEl>
                                              <p:spTgt spid="7"/>
                                            </p:tgtEl>
                                            <p:attrNameLst>
                                              <p:attrName>ppt_x</p:attrName>
                                            </p:attrNameLst>
                                          </p:cBhvr>
                                          <p:tavLst>
                                            <p:tav tm="0">
                                              <p:val>
                                                <p:strVal val="1+#ppt_w/2"/>
                                              </p:val>
                                            </p:tav>
                                            <p:tav tm="100000">
                                              <p:val>
                                                <p:strVal val="#ppt_x"/>
                                              </p:val>
                                            </p:tav>
                                          </p:tavLst>
                                        </p:anim>
                                        <p:anim calcmode="lin" valueType="num" p14:bounceEnd="44000">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2" fill="hold" grpId="0" nodeType="afterEffect" p14:presetBounceEnd="44000">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14:bounceEnd="44000">
                                          <p:cBhvr additive="base">
                                            <p:cTn id="24" dur="500" fill="hold"/>
                                            <p:tgtEl>
                                              <p:spTgt spid="8"/>
                                            </p:tgtEl>
                                            <p:attrNameLst>
                                              <p:attrName>ppt_x</p:attrName>
                                            </p:attrNameLst>
                                          </p:cBhvr>
                                          <p:tavLst>
                                            <p:tav tm="0">
                                              <p:val>
                                                <p:strVal val="1+#ppt_w/2"/>
                                              </p:val>
                                            </p:tav>
                                            <p:tav tm="100000">
                                              <p:val>
                                                <p:strVal val="#ppt_x"/>
                                              </p:val>
                                            </p:tav>
                                          </p:tavLst>
                                        </p:anim>
                                        <p:anim calcmode="lin" valueType="num" p14:bounceEnd="44000">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7"/>
                                            </p:tgtEl>
                                            <p:attrNameLst>
                                              <p:attrName>ppt_w</p:attrName>
                                            </p:attrNameLst>
                                          </p:cBhvr>
                                          <p:tavLst>
                                            <p:tav tm="0">
                                              <p:val>
                                                <p:strVal val="ppt_w"/>
                                              </p:val>
                                            </p:tav>
                                            <p:tav tm="100000">
                                              <p:val>
                                                <p:fltVal val="0"/>
                                              </p:val>
                                            </p:tav>
                                          </p:tavLst>
                                        </p:anim>
                                        <p:anim calcmode="lin" valueType="num">
                                          <p:cBhvr>
                                            <p:cTn id="30" dur="500"/>
                                            <p:tgtEl>
                                              <p:spTgt spid="7"/>
                                            </p:tgtEl>
                                            <p:attrNameLst>
                                              <p:attrName>ppt_h</p:attrName>
                                            </p:attrNameLst>
                                          </p:cBhvr>
                                          <p:tavLst>
                                            <p:tav tm="0">
                                              <p:val>
                                                <p:strVal val="ppt_h"/>
                                              </p:val>
                                            </p:tav>
                                            <p:tav tm="100000">
                                              <p:val>
                                                <p:fltVal val="0"/>
                                              </p:val>
                                            </p:tav>
                                          </p:tavLst>
                                        </p:anim>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53" presetClass="exit" presetSubtype="32" fill="hold" grpId="1" nodeType="withEffect">
                                      <p:stCondLst>
                                        <p:cond delay="0"/>
                                      </p:stCondLst>
                                      <p:childTnLst>
                                        <p:anim calcmode="lin" valueType="num">
                                          <p:cBhvr>
                                            <p:cTn id="34" dur="500"/>
                                            <p:tgtEl>
                                              <p:spTgt spid="8"/>
                                            </p:tgtEl>
                                            <p:attrNameLst>
                                              <p:attrName>ppt_w</p:attrName>
                                            </p:attrNameLst>
                                          </p:cBhvr>
                                          <p:tavLst>
                                            <p:tav tm="0">
                                              <p:val>
                                                <p:strVal val="ppt_w"/>
                                              </p:val>
                                            </p:tav>
                                            <p:tav tm="100000">
                                              <p:val>
                                                <p:fltVal val="0"/>
                                              </p:val>
                                            </p:tav>
                                          </p:tavLst>
                                        </p:anim>
                                        <p:anim calcmode="lin" valueType="num">
                                          <p:cBhvr>
                                            <p:cTn id="35" dur="500"/>
                                            <p:tgtEl>
                                              <p:spTgt spid="8"/>
                                            </p:tgtEl>
                                            <p:attrNameLst>
                                              <p:attrName>ppt_h</p:attrName>
                                            </p:attrNameLst>
                                          </p:cBhvr>
                                          <p:tavLst>
                                            <p:tav tm="0">
                                              <p:val>
                                                <p:strVal val="ppt_h"/>
                                              </p:val>
                                            </p:tav>
                                            <p:tav tm="100000">
                                              <p:val>
                                                <p:fltVal val="0"/>
                                              </p:val>
                                            </p:tav>
                                          </p:tavLst>
                                        </p:anim>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par>
                              <p:cTn id="38" fill="hold">
                                <p:stCondLst>
                                  <p:cond delay="500"/>
                                </p:stCondLst>
                                <p:childTnLst>
                                  <p:par>
                                    <p:cTn id="39" presetID="2" presetClass="entr" presetSubtype="2" fill="hold" grpId="0" nodeType="afterEffect" p14:presetBounceEnd="44000">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14:bounceEnd="44000">
                                          <p:cBhvr additive="base">
                                            <p:cTn id="41" dur="500" fill="hold"/>
                                            <p:tgtEl>
                                              <p:spTgt spid="16"/>
                                            </p:tgtEl>
                                            <p:attrNameLst>
                                              <p:attrName>ppt_x</p:attrName>
                                            </p:attrNameLst>
                                          </p:cBhvr>
                                          <p:tavLst>
                                            <p:tav tm="0">
                                              <p:val>
                                                <p:strVal val="1+#ppt_w/2"/>
                                              </p:val>
                                            </p:tav>
                                            <p:tav tm="100000">
                                              <p:val>
                                                <p:strVal val="#ppt_x"/>
                                              </p:val>
                                            </p:tav>
                                          </p:tavLst>
                                        </p:anim>
                                        <p:anim calcmode="lin" valueType="num" p14:bounceEnd="44000">
                                          <p:cBhvr additive="base">
                                            <p:cTn id="4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14:presetBounceEnd="44000">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14:bounceEnd="44000">
                                          <p:cBhvr additive="base">
                                            <p:cTn id="47" dur="500" fill="hold"/>
                                            <p:tgtEl>
                                              <p:spTgt spid="17"/>
                                            </p:tgtEl>
                                            <p:attrNameLst>
                                              <p:attrName>ppt_x</p:attrName>
                                            </p:attrNameLst>
                                          </p:cBhvr>
                                          <p:tavLst>
                                            <p:tav tm="0">
                                              <p:val>
                                                <p:strVal val="1+#ppt_w/2"/>
                                              </p:val>
                                            </p:tav>
                                            <p:tav tm="100000">
                                              <p:val>
                                                <p:strVal val="#ppt_x"/>
                                              </p:val>
                                            </p:tav>
                                          </p:tavLst>
                                        </p:anim>
                                        <p:anim calcmode="lin" valueType="num" p14:bounceEnd="44000">
                                          <p:cBhvr additive="base">
                                            <p:cTn id="4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14:presetBounceEnd="44000">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14:bounceEnd="44000">
                                          <p:cBhvr additive="base">
                                            <p:cTn id="53" dur="500" fill="hold"/>
                                            <p:tgtEl>
                                              <p:spTgt spid="18"/>
                                            </p:tgtEl>
                                            <p:attrNameLst>
                                              <p:attrName>ppt_x</p:attrName>
                                            </p:attrNameLst>
                                          </p:cBhvr>
                                          <p:tavLst>
                                            <p:tav tm="0">
                                              <p:val>
                                                <p:strVal val="1+#ppt_w/2"/>
                                              </p:val>
                                            </p:tav>
                                            <p:tav tm="100000">
                                              <p:val>
                                                <p:strVal val="#ppt_x"/>
                                              </p:val>
                                            </p:tav>
                                          </p:tavLst>
                                        </p:anim>
                                        <p:anim calcmode="lin" valueType="num" p14:bounceEnd="44000">
                                          <p:cBhvr additive="base">
                                            <p:cTn id="5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14:presetBounceEnd="44000">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14:bounceEnd="44000">
                                          <p:cBhvr additive="base">
                                            <p:cTn id="59" dur="500" fill="hold"/>
                                            <p:tgtEl>
                                              <p:spTgt spid="19"/>
                                            </p:tgtEl>
                                            <p:attrNameLst>
                                              <p:attrName>ppt_x</p:attrName>
                                            </p:attrNameLst>
                                          </p:cBhvr>
                                          <p:tavLst>
                                            <p:tav tm="0">
                                              <p:val>
                                                <p:strVal val="1+#ppt_w/2"/>
                                              </p:val>
                                            </p:tav>
                                            <p:tav tm="100000">
                                              <p:val>
                                                <p:strVal val="#ppt_x"/>
                                              </p:val>
                                            </p:tav>
                                          </p:tavLst>
                                        </p:anim>
                                        <p:anim calcmode="lin" valueType="num" p14:bounceEnd="44000">
                                          <p:cBhvr additive="base">
                                            <p:cTn id="6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14:presetBounceEnd="44000">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14:bounceEnd="44000">
                                          <p:cBhvr additive="base">
                                            <p:cTn id="65" dur="500" fill="hold"/>
                                            <p:tgtEl>
                                              <p:spTgt spid="21"/>
                                            </p:tgtEl>
                                            <p:attrNameLst>
                                              <p:attrName>ppt_x</p:attrName>
                                            </p:attrNameLst>
                                          </p:cBhvr>
                                          <p:tavLst>
                                            <p:tav tm="0">
                                              <p:val>
                                                <p:strVal val="1+#ppt_w/2"/>
                                              </p:val>
                                            </p:tav>
                                            <p:tav tm="100000">
                                              <p:val>
                                                <p:strVal val="#ppt_x"/>
                                              </p:val>
                                            </p:tav>
                                          </p:tavLst>
                                        </p:anim>
                                        <p:anim calcmode="lin" valueType="num" p14:bounceEnd="44000">
                                          <p:cBhvr additive="base">
                                            <p:cTn id="6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p:bldP spid="17" grpId="0"/>
          <p:bldP spid="18" grpId="0"/>
          <p:bldP spid="19" grpId="0"/>
          <p:bldP spid="21" grpId="0"/>
          <p:bldP spid="7" grpId="0"/>
          <p:bldP spid="7" grpId="1"/>
          <p:bldP spid="8" grpId="0"/>
          <p:bldP spid="8"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2"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7"/>
                                            </p:tgtEl>
                                            <p:attrNameLst>
                                              <p:attrName>ppt_w</p:attrName>
                                            </p:attrNameLst>
                                          </p:cBhvr>
                                          <p:tavLst>
                                            <p:tav tm="0">
                                              <p:val>
                                                <p:strVal val="ppt_w"/>
                                              </p:val>
                                            </p:tav>
                                            <p:tav tm="100000">
                                              <p:val>
                                                <p:fltVal val="0"/>
                                              </p:val>
                                            </p:tav>
                                          </p:tavLst>
                                        </p:anim>
                                        <p:anim calcmode="lin" valueType="num">
                                          <p:cBhvr>
                                            <p:cTn id="30" dur="500"/>
                                            <p:tgtEl>
                                              <p:spTgt spid="7"/>
                                            </p:tgtEl>
                                            <p:attrNameLst>
                                              <p:attrName>ppt_h</p:attrName>
                                            </p:attrNameLst>
                                          </p:cBhvr>
                                          <p:tavLst>
                                            <p:tav tm="0">
                                              <p:val>
                                                <p:strVal val="ppt_h"/>
                                              </p:val>
                                            </p:tav>
                                            <p:tav tm="100000">
                                              <p:val>
                                                <p:fltVal val="0"/>
                                              </p:val>
                                            </p:tav>
                                          </p:tavLst>
                                        </p:anim>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53" presetClass="exit" presetSubtype="32" fill="hold" grpId="1" nodeType="withEffect">
                                      <p:stCondLst>
                                        <p:cond delay="0"/>
                                      </p:stCondLst>
                                      <p:childTnLst>
                                        <p:anim calcmode="lin" valueType="num">
                                          <p:cBhvr>
                                            <p:cTn id="34" dur="500"/>
                                            <p:tgtEl>
                                              <p:spTgt spid="8"/>
                                            </p:tgtEl>
                                            <p:attrNameLst>
                                              <p:attrName>ppt_w</p:attrName>
                                            </p:attrNameLst>
                                          </p:cBhvr>
                                          <p:tavLst>
                                            <p:tav tm="0">
                                              <p:val>
                                                <p:strVal val="ppt_w"/>
                                              </p:val>
                                            </p:tav>
                                            <p:tav tm="100000">
                                              <p:val>
                                                <p:fltVal val="0"/>
                                              </p:val>
                                            </p:tav>
                                          </p:tavLst>
                                        </p:anim>
                                        <p:anim calcmode="lin" valueType="num">
                                          <p:cBhvr>
                                            <p:cTn id="35" dur="500"/>
                                            <p:tgtEl>
                                              <p:spTgt spid="8"/>
                                            </p:tgtEl>
                                            <p:attrNameLst>
                                              <p:attrName>ppt_h</p:attrName>
                                            </p:attrNameLst>
                                          </p:cBhvr>
                                          <p:tavLst>
                                            <p:tav tm="0">
                                              <p:val>
                                                <p:strVal val="ppt_h"/>
                                              </p:val>
                                            </p:tav>
                                            <p:tav tm="100000">
                                              <p:val>
                                                <p:fltVal val="0"/>
                                              </p:val>
                                            </p:tav>
                                          </p:tavLst>
                                        </p:anim>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par>
                              <p:cTn id="38" fill="hold">
                                <p:stCondLst>
                                  <p:cond delay="500"/>
                                </p:stCondLst>
                                <p:childTnLst>
                                  <p:par>
                                    <p:cTn id="39" presetID="2" presetClass="entr" presetSubtype="2"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1+#ppt_w/2"/>
                                              </p:val>
                                            </p:tav>
                                            <p:tav tm="100000">
                                              <p:val>
                                                <p:strVal val="#ppt_x"/>
                                              </p:val>
                                            </p:tav>
                                          </p:tavLst>
                                        </p:anim>
                                        <p:anim calcmode="lin" valueType="num">
                                          <p:cBhvr additive="base">
                                            <p:cTn id="4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1+#ppt_w/2"/>
                                              </p:val>
                                            </p:tav>
                                            <p:tav tm="100000">
                                              <p:val>
                                                <p:strVal val="#ppt_x"/>
                                              </p:val>
                                            </p:tav>
                                          </p:tavLst>
                                        </p:anim>
                                        <p:anim calcmode="lin" valueType="num">
                                          <p:cBhvr additive="base">
                                            <p:cTn id="4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1+#ppt_w/2"/>
                                              </p:val>
                                            </p:tav>
                                            <p:tav tm="100000">
                                              <p:val>
                                                <p:strVal val="#ppt_x"/>
                                              </p:val>
                                            </p:tav>
                                          </p:tavLst>
                                        </p:anim>
                                        <p:anim calcmode="lin" valueType="num">
                                          <p:cBhvr additive="base">
                                            <p:cTn id="5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1+#ppt_w/2"/>
                                              </p:val>
                                            </p:tav>
                                            <p:tav tm="100000">
                                              <p:val>
                                                <p:strVal val="#ppt_x"/>
                                              </p:val>
                                            </p:tav>
                                          </p:tavLst>
                                        </p:anim>
                                        <p:anim calcmode="lin" valueType="num">
                                          <p:cBhvr additive="base">
                                            <p:cTn id="6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1+#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p:bldP spid="17" grpId="0"/>
          <p:bldP spid="18" grpId="0"/>
          <p:bldP spid="19" grpId="0"/>
          <p:bldP spid="21" grpId="0"/>
          <p:bldP spid="7" grpId="0"/>
          <p:bldP spid="7" grpId="1"/>
          <p:bldP spid="8" grpId="0"/>
          <p:bldP spid="8" grpId="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4ED"/>
        </a:solidFill>
        <a:effectLst/>
      </p:bgPr>
    </p:bg>
    <p:spTree>
      <p:nvGrpSpPr>
        <p:cNvPr id="1" name=""/>
        <p:cNvGrpSpPr/>
        <p:nvPr/>
      </p:nvGrpSpPr>
      <p:grpSpPr>
        <a:xfrm>
          <a:off x="0" y="0"/>
          <a:ext cx="0" cy="0"/>
          <a:chOff x="0" y="0"/>
          <a:chExt cx="0" cy="0"/>
        </a:xfrm>
      </p:grpSpPr>
      <p:sp>
        <p:nvSpPr>
          <p:cNvPr id="2" name="Freeform 2"/>
          <p:cNvSpPr/>
          <p:nvPr/>
        </p:nvSpPr>
        <p:spPr>
          <a:xfrm>
            <a:off x="0" y="0"/>
            <a:ext cx="18437099" cy="869152"/>
          </a:xfrm>
          <a:custGeom>
            <a:avLst/>
            <a:gdLst/>
            <a:ahLst/>
            <a:cxnLst/>
            <a:rect l="l" t="t" r="r" b="b"/>
            <a:pathLst>
              <a:path w="18437099" h="869152">
                <a:moveTo>
                  <a:pt x="0" y="0"/>
                </a:moveTo>
                <a:lnTo>
                  <a:pt x="18437099" y="0"/>
                </a:lnTo>
                <a:lnTo>
                  <a:pt x="18437099" y="869152"/>
                </a:lnTo>
                <a:lnTo>
                  <a:pt x="0" y="869152"/>
                </a:lnTo>
                <a:lnTo>
                  <a:pt x="0" y="0"/>
                </a:lnTo>
                <a:close/>
              </a:path>
            </a:pathLst>
          </a:custGeom>
          <a:blipFill>
            <a:blip r:embed="rId2"/>
            <a:stretch>
              <a:fillRect t="-16670"/>
            </a:stretch>
          </a:blipFill>
        </p:spPr>
      </p:sp>
      <p:sp>
        <p:nvSpPr>
          <p:cNvPr id="3" name="Freeform 3"/>
          <p:cNvSpPr/>
          <p:nvPr/>
        </p:nvSpPr>
        <p:spPr>
          <a:xfrm flipV="1">
            <a:off x="-149099" y="9572625"/>
            <a:ext cx="18437099" cy="1014040"/>
          </a:xfrm>
          <a:custGeom>
            <a:avLst/>
            <a:gdLst/>
            <a:ahLst/>
            <a:cxnLst/>
            <a:rect l="l" t="t" r="r" b="b"/>
            <a:pathLst>
              <a:path w="18437099" h="1014040">
                <a:moveTo>
                  <a:pt x="0" y="1014040"/>
                </a:moveTo>
                <a:lnTo>
                  <a:pt x="18437099" y="1014040"/>
                </a:lnTo>
                <a:lnTo>
                  <a:pt x="18437099" y="0"/>
                </a:lnTo>
                <a:lnTo>
                  <a:pt x="0" y="0"/>
                </a:lnTo>
                <a:lnTo>
                  <a:pt x="0" y="1014040"/>
                </a:lnTo>
                <a:close/>
              </a:path>
            </a:pathLst>
          </a:custGeom>
          <a:blipFill>
            <a:blip r:embed="rId2"/>
            <a:stretch>
              <a:fillRect/>
            </a:stretch>
          </a:blipFill>
        </p:spPr>
      </p:sp>
      <p:sp>
        <p:nvSpPr>
          <p:cNvPr id="6" name="TextBox 6"/>
          <p:cNvSpPr txBox="1"/>
          <p:nvPr/>
        </p:nvSpPr>
        <p:spPr>
          <a:xfrm>
            <a:off x="9139238" y="4274503"/>
            <a:ext cx="9525" cy="1566544"/>
          </a:xfrm>
          <a:prstGeom prst="rect">
            <a:avLst/>
          </a:prstGeom>
        </p:spPr>
        <p:txBody>
          <a:bodyPr lIns="0" tIns="0" rIns="0" bIns="0" rtlCol="0" anchor="t">
            <a:spAutoFit/>
          </a:bodyPr>
          <a:lstStyle/>
          <a:p>
            <a:pPr algn="ctr">
              <a:lnSpc>
                <a:spcPts val="12880"/>
              </a:lnSpc>
            </a:pPr>
            <a:endParaRPr/>
          </a:p>
        </p:txBody>
      </p:sp>
      <p:sp>
        <p:nvSpPr>
          <p:cNvPr id="14" name="Hexagon 13"/>
          <p:cNvSpPr/>
          <p:nvPr/>
        </p:nvSpPr>
        <p:spPr>
          <a:xfrm>
            <a:off x="0" y="114300"/>
            <a:ext cx="5748782" cy="4800600"/>
          </a:xfrm>
          <a:prstGeom prst="hexagon">
            <a:avLst/>
          </a:prstGeom>
          <a:blipFill dpi="0" rotWithShape="1">
            <a:blip r:embed="rId3">
              <a:extLst>
                <a:ext uri="{28A0092B-C50C-407E-A947-70E740481C1C}">
                  <a14:useLocalDpi xmlns:a14="http://schemas.microsoft.com/office/drawing/2010/main" val="0"/>
                </a:ext>
              </a:extLst>
            </a:blip>
            <a:srcRect/>
            <a:stretch>
              <a:fillRect/>
            </a:stretch>
          </a:blip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63500">
                  <a:schemeClr val="accent3">
                    <a:satMod val="175000"/>
                    <a:alpha val="40000"/>
                  </a:schemeClr>
                </a:glow>
              </a:effectLst>
            </a:endParaRPr>
          </a:p>
        </p:txBody>
      </p:sp>
      <p:sp>
        <p:nvSpPr>
          <p:cNvPr id="15" name="Hexagon 14"/>
          <p:cNvSpPr/>
          <p:nvPr/>
        </p:nvSpPr>
        <p:spPr>
          <a:xfrm>
            <a:off x="4702874" y="2097877"/>
            <a:ext cx="9031350" cy="6858000"/>
          </a:xfrm>
          <a:prstGeom prst="hexagon">
            <a:avLst/>
          </a:prstGeom>
          <a:blipFill dpi="0" rotWithShape="1">
            <a:blip r:embed="rId4">
              <a:extLst>
                <a:ext uri="{28A0092B-C50C-407E-A947-70E740481C1C}">
                  <a14:useLocalDpi xmlns:a14="http://schemas.microsoft.com/office/drawing/2010/main" val="0"/>
                </a:ext>
              </a:extLst>
            </a:blip>
            <a:srcRect/>
            <a:stretch>
              <a:fillRect/>
            </a:stretch>
          </a:blipFill>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p:cNvSpPr/>
          <p:nvPr/>
        </p:nvSpPr>
        <p:spPr>
          <a:xfrm>
            <a:off x="12731116" y="6134100"/>
            <a:ext cx="5486400" cy="4190528"/>
          </a:xfrm>
          <a:prstGeom prst="hexagon">
            <a:avLst/>
          </a:prstGeom>
          <a:blipFill dpi="0" rotWithShape="1">
            <a:blip r:embed="rId5">
              <a:extLst>
                <a:ext uri="{28A0092B-C50C-407E-A947-70E740481C1C}">
                  <a14:useLocalDpi xmlns:a14="http://schemas.microsoft.com/office/drawing/2010/main" val="0"/>
                </a:ext>
              </a:extLst>
            </a:blip>
            <a:srcRect/>
            <a:stretch>
              <a:fillRect/>
            </a:stretch>
          </a:blip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6" name="Freeform 6"/>
          <p:cNvSpPr/>
          <p:nvPr/>
        </p:nvSpPr>
        <p:spPr>
          <a:xfrm>
            <a:off x="2178849" y="9630468"/>
            <a:ext cx="681017" cy="370585"/>
          </a:xfrm>
          <a:custGeom>
            <a:avLst/>
            <a:gdLst/>
            <a:ahLst/>
            <a:cxnLst/>
            <a:rect l="l" t="t" r="r" b="b"/>
            <a:pathLst>
              <a:path w="681017" h="370585">
                <a:moveTo>
                  <a:pt x="0" y="0"/>
                </a:moveTo>
                <a:lnTo>
                  <a:pt x="681017" y="0"/>
                </a:lnTo>
                <a:lnTo>
                  <a:pt x="681017" y="370585"/>
                </a:lnTo>
                <a:lnTo>
                  <a:pt x="0" y="370585"/>
                </a:lnTo>
                <a:lnTo>
                  <a:pt x="0" y="0"/>
                </a:lnTo>
                <a:close/>
              </a:path>
            </a:pathLst>
          </a:custGeom>
          <a:blipFill>
            <a:blip r:embed="rId3">
              <a:extLst>
                <a:ext uri="{96DAC541-7B7A-43D3-8B79-37D633B846F1}">
                  <asvg:svgBlip xmlns:asvg="http://schemas.microsoft.com/office/drawing/2016/SVG/main" xmlns="" r:embed="rId6"/>
                </a:ext>
              </a:extLst>
            </a:blip>
            <a:stretch>
              <a:fillRect t="-500883" r="-662991" b="-902746"/>
            </a:stretch>
          </a:blipFill>
        </p:spPr>
      </p:sp>
      <p:sp>
        <p:nvSpPr>
          <p:cNvPr id="7" name="Freeform 7"/>
          <p:cNvSpPr/>
          <p:nvPr/>
        </p:nvSpPr>
        <p:spPr>
          <a:xfrm>
            <a:off x="688192" y="9074577"/>
            <a:ext cx="681017" cy="370585"/>
          </a:xfrm>
          <a:custGeom>
            <a:avLst/>
            <a:gdLst/>
            <a:ahLst/>
            <a:cxnLst/>
            <a:rect l="l" t="t" r="r" b="b"/>
            <a:pathLst>
              <a:path w="681017" h="370585">
                <a:moveTo>
                  <a:pt x="0" y="0"/>
                </a:moveTo>
                <a:lnTo>
                  <a:pt x="681016" y="0"/>
                </a:lnTo>
                <a:lnTo>
                  <a:pt x="681016" y="370585"/>
                </a:lnTo>
                <a:lnTo>
                  <a:pt x="0" y="370585"/>
                </a:lnTo>
                <a:lnTo>
                  <a:pt x="0" y="0"/>
                </a:lnTo>
                <a:close/>
              </a:path>
            </a:pathLst>
          </a:custGeom>
          <a:blipFill>
            <a:blip r:embed="rId3">
              <a:extLst>
                <a:ext uri="{96DAC541-7B7A-43D3-8B79-37D633B846F1}">
                  <asvg:svgBlip xmlns:asvg="http://schemas.microsoft.com/office/drawing/2016/SVG/main" xmlns="" r:embed="rId6"/>
                </a:ext>
              </a:extLst>
            </a:blip>
            <a:stretch>
              <a:fillRect t="-500883" r="-662991" b="-902746"/>
            </a:stretch>
          </a:blipFill>
        </p:spPr>
      </p:sp>
      <p:grpSp>
        <p:nvGrpSpPr>
          <p:cNvPr id="8" name="Group 8"/>
          <p:cNvGrpSpPr/>
          <p:nvPr/>
        </p:nvGrpSpPr>
        <p:grpSpPr>
          <a:xfrm>
            <a:off x="2009892" y="7113374"/>
            <a:ext cx="737599" cy="73759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743424" y="259080"/>
            <a:ext cx="8277376" cy="1328352"/>
            <a:chOff x="0" y="0"/>
            <a:chExt cx="2143925" cy="290543"/>
          </a:xfrm>
        </p:grpSpPr>
        <p:sp>
          <p:nvSpPr>
            <p:cNvPr id="12" name="Freeform 12"/>
            <p:cNvSpPr/>
            <p:nvPr/>
          </p:nvSpPr>
          <p:spPr>
            <a:xfrm>
              <a:off x="0" y="0"/>
              <a:ext cx="2143925" cy="290543"/>
            </a:xfrm>
            <a:custGeom>
              <a:avLst/>
              <a:gdLst/>
              <a:ahLst/>
              <a:cxnLst/>
              <a:rect l="l" t="t" r="r" b="b"/>
              <a:pathLst>
                <a:path w="2143925" h="290543">
                  <a:moveTo>
                    <a:pt x="48505" y="0"/>
                  </a:moveTo>
                  <a:lnTo>
                    <a:pt x="2095421" y="0"/>
                  </a:lnTo>
                  <a:cubicBezTo>
                    <a:pt x="2122209" y="0"/>
                    <a:pt x="2143925" y="21716"/>
                    <a:pt x="2143925" y="48505"/>
                  </a:cubicBezTo>
                  <a:lnTo>
                    <a:pt x="2143925" y="242038"/>
                  </a:lnTo>
                  <a:cubicBezTo>
                    <a:pt x="2143925" y="254903"/>
                    <a:pt x="2138815" y="267240"/>
                    <a:pt x="2129719" y="276336"/>
                  </a:cubicBezTo>
                  <a:cubicBezTo>
                    <a:pt x="2120622" y="285433"/>
                    <a:pt x="2108285" y="290543"/>
                    <a:pt x="2095421" y="290543"/>
                  </a:cubicBezTo>
                  <a:lnTo>
                    <a:pt x="48505" y="290543"/>
                  </a:lnTo>
                  <a:cubicBezTo>
                    <a:pt x="21716" y="290543"/>
                    <a:pt x="0" y="268827"/>
                    <a:pt x="0" y="242038"/>
                  </a:cubicBezTo>
                  <a:lnTo>
                    <a:pt x="0" y="48505"/>
                  </a:lnTo>
                  <a:cubicBezTo>
                    <a:pt x="0" y="21716"/>
                    <a:pt x="21716" y="0"/>
                    <a:pt x="48505" y="0"/>
                  </a:cubicBezTo>
                  <a:close/>
                </a:path>
              </a:pathLst>
            </a:custGeom>
            <a:solidFill>
              <a:srgbClr val="A6C3EE"/>
            </a:solidFill>
            <a:ln w="66675" cap="rnd">
              <a:solidFill>
                <a:srgbClr val="FFFFFF"/>
              </a:solidFill>
              <a:prstDash val="lgDash"/>
              <a:round/>
            </a:ln>
          </p:spPr>
        </p:sp>
        <p:sp>
          <p:nvSpPr>
            <p:cNvPr id="13" name="TextBox 13"/>
            <p:cNvSpPr txBox="1"/>
            <p:nvPr/>
          </p:nvSpPr>
          <p:spPr>
            <a:xfrm>
              <a:off x="0" y="-66675"/>
              <a:ext cx="2143925" cy="357218"/>
            </a:xfrm>
            <a:prstGeom prst="rect">
              <a:avLst/>
            </a:prstGeom>
          </p:spPr>
          <p:txBody>
            <a:bodyPr lIns="50800" tIns="50800" rIns="50800" bIns="50800" rtlCol="0" anchor="ctr"/>
            <a:lstStyle/>
            <a:p>
              <a:pPr algn="ctr">
                <a:lnSpc>
                  <a:spcPts val="5179"/>
                </a:lnSpc>
                <a:spcBef>
                  <a:spcPct val="0"/>
                </a:spcBef>
              </a:pPr>
              <a:r>
                <a:rPr lang="en-US" sz="3699" dirty="0">
                  <a:solidFill>
                    <a:srgbClr val="000000"/>
                  </a:solidFill>
                  <a:latin typeface="Paytone One"/>
                  <a:ea typeface="Paytone One"/>
                  <a:cs typeface="Paytone One"/>
                  <a:sym typeface="Paytone One"/>
                </a:rPr>
                <a:t>HIỆU QUẢ DO BIỆN PHÁP ĐEM LẠI</a:t>
              </a:r>
            </a:p>
          </p:txBody>
        </p:sp>
      </p:grpSp>
      <p:grpSp>
        <p:nvGrpSpPr>
          <p:cNvPr id="14" name="Group 14"/>
          <p:cNvGrpSpPr/>
          <p:nvPr/>
        </p:nvGrpSpPr>
        <p:grpSpPr>
          <a:xfrm>
            <a:off x="6261027" y="2819231"/>
            <a:ext cx="2132135" cy="2621806"/>
            <a:chOff x="0" y="-24412"/>
            <a:chExt cx="561550" cy="1126426"/>
          </a:xfrm>
        </p:grpSpPr>
        <p:sp>
          <p:nvSpPr>
            <p:cNvPr id="15" name="Freeform 15"/>
            <p:cNvSpPr/>
            <p:nvPr/>
          </p:nvSpPr>
          <p:spPr>
            <a:xfrm>
              <a:off x="0" y="0"/>
              <a:ext cx="561550" cy="1069276"/>
            </a:xfrm>
            <a:custGeom>
              <a:avLst/>
              <a:gdLst/>
              <a:ahLst/>
              <a:cxnLst/>
              <a:rect l="l" t="t" r="r" b="b"/>
              <a:pathLst>
                <a:path w="561550" h="1069276">
                  <a:moveTo>
                    <a:pt x="83514" y="0"/>
                  </a:moveTo>
                  <a:lnTo>
                    <a:pt x="478036" y="0"/>
                  </a:lnTo>
                  <a:cubicBezTo>
                    <a:pt x="524159" y="0"/>
                    <a:pt x="561550" y="37391"/>
                    <a:pt x="561550" y="83514"/>
                  </a:cubicBezTo>
                  <a:lnTo>
                    <a:pt x="561550" y="985761"/>
                  </a:lnTo>
                  <a:cubicBezTo>
                    <a:pt x="561550" y="1007911"/>
                    <a:pt x="552751" y="1029153"/>
                    <a:pt x="537089" y="1044815"/>
                  </a:cubicBezTo>
                  <a:cubicBezTo>
                    <a:pt x="521427" y="1060477"/>
                    <a:pt x="500185" y="1069276"/>
                    <a:pt x="478036" y="1069276"/>
                  </a:cubicBezTo>
                  <a:lnTo>
                    <a:pt x="83514" y="1069276"/>
                  </a:lnTo>
                  <a:cubicBezTo>
                    <a:pt x="37391" y="1069276"/>
                    <a:pt x="0" y="1031885"/>
                    <a:pt x="0" y="985761"/>
                  </a:cubicBezTo>
                  <a:lnTo>
                    <a:pt x="0" y="83514"/>
                  </a:lnTo>
                  <a:cubicBezTo>
                    <a:pt x="0" y="37391"/>
                    <a:pt x="37391" y="0"/>
                    <a:pt x="83514" y="0"/>
                  </a:cubicBezTo>
                  <a:close/>
                </a:path>
              </a:pathLst>
            </a:custGeom>
            <a:solidFill>
              <a:srgbClr val="FFEECD"/>
            </a:solidFill>
            <a:ln w="38100" cap="rnd">
              <a:solidFill>
                <a:srgbClr val="E5645E"/>
              </a:solidFill>
              <a:prstDash val="lgDash"/>
              <a:round/>
            </a:ln>
          </p:spPr>
        </p:sp>
        <p:sp>
          <p:nvSpPr>
            <p:cNvPr id="16" name="TextBox 16"/>
            <p:cNvSpPr txBox="1"/>
            <p:nvPr/>
          </p:nvSpPr>
          <p:spPr>
            <a:xfrm>
              <a:off x="0" y="-24412"/>
              <a:ext cx="561550" cy="1126426"/>
            </a:xfrm>
            <a:prstGeom prst="rect">
              <a:avLst/>
            </a:prstGeom>
          </p:spPr>
          <p:txBody>
            <a:bodyPr lIns="50800" tIns="50800" rIns="50800" bIns="50800" rtlCol="0" anchor="ctr"/>
            <a:lstStyle/>
            <a:p>
              <a:pPr algn="ctr">
                <a:lnSpc>
                  <a:spcPts val="4200"/>
                </a:lnSpc>
                <a:spcBef>
                  <a:spcPct val="0"/>
                </a:spcBef>
              </a:pPr>
              <a:r>
                <a:rPr lang="en-US" sz="3000" dirty="0">
                  <a:solidFill>
                    <a:srgbClr val="000000"/>
                  </a:solidFill>
                  <a:latin typeface="Paytone One"/>
                  <a:ea typeface="Paytone One"/>
                  <a:cs typeface="Paytone One"/>
                  <a:sym typeface="Paytone One"/>
                </a:rPr>
                <a:t>HIỆU QUẢ KINH TẾ</a:t>
              </a:r>
            </a:p>
          </p:txBody>
        </p:sp>
      </p:grpSp>
      <p:grpSp>
        <p:nvGrpSpPr>
          <p:cNvPr id="24" name="Group 14"/>
          <p:cNvGrpSpPr/>
          <p:nvPr/>
        </p:nvGrpSpPr>
        <p:grpSpPr>
          <a:xfrm>
            <a:off x="10904991" y="2784936"/>
            <a:ext cx="2133600" cy="2621806"/>
            <a:chOff x="0" y="-57150"/>
            <a:chExt cx="561936" cy="1126426"/>
          </a:xfrm>
        </p:grpSpPr>
        <p:sp>
          <p:nvSpPr>
            <p:cNvPr id="25" name="Freeform 15"/>
            <p:cNvSpPr/>
            <p:nvPr/>
          </p:nvSpPr>
          <p:spPr>
            <a:xfrm>
              <a:off x="386" y="0"/>
              <a:ext cx="561550" cy="1069276"/>
            </a:xfrm>
            <a:custGeom>
              <a:avLst/>
              <a:gdLst/>
              <a:ahLst/>
              <a:cxnLst/>
              <a:rect l="l" t="t" r="r" b="b"/>
              <a:pathLst>
                <a:path w="561550" h="1069276">
                  <a:moveTo>
                    <a:pt x="83514" y="0"/>
                  </a:moveTo>
                  <a:lnTo>
                    <a:pt x="478036" y="0"/>
                  </a:lnTo>
                  <a:cubicBezTo>
                    <a:pt x="524159" y="0"/>
                    <a:pt x="561550" y="37391"/>
                    <a:pt x="561550" y="83514"/>
                  </a:cubicBezTo>
                  <a:lnTo>
                    <a:pt x="561550" y="985761"/>
                  </a:lnTo>
                  <a:cubicBezTo>
                    <a:pt x="561550" y="1007911"/>
                    <a:pt x="552751" y="1029153"/>
                    <a:pt x="537089" y="1044815"/>
                  </a:cubicBezTo>
                  <a:cubicBezTo>
                    <a:pt x="521427" y="1060477"/>
                    <a:pt x="500185" y="1069276"/>
                    <a:pt x="478036" y="1069276"/>
                  </a:cubicBezTo>
                  <a:lnTo>
                    <a:pt x="83514" y="1069276"/>
                  </a:lnTo>
                  <a:cubicBezTo>
                    <a:pt x="37391" y="1069276"/>
                    <a:pt x="0" y="1031885"/>
                    <a:pt x="0" y="985761"/>
                  </a:cubicBezTo>
                  <a:lnTo>
                    <a:pt x="0" y="83514"/>
                  </a:lnTo>
                  <a:cubicBezTo>
                    <a:pt x="0" y="37391"/>
                    <a:pt x="37391" y="0"/>
                    <a:pt x="83514" y="0"/>
                  </a:cubicBezTo>
                  <a:close/>
                </a:path>
              </a:pathLst>
            </a:custGeom>
            <a:solidFill>
              <a:srgbClr val="FFEECD"/>
            </a:solidFill>
            <a:ln w="38100" cap="rnd">
              <a:solidFill>
                <a:srgbClr val="E5645E"/>
              </a:solidFill>
              <a:prstDash val="lgDash"/>
              <a:round/>
            </a:ln>
          </p:spPr>
        </p:sp>
        <p:sp>
          <p:nvSpPr>
            <p:cNvPr id="26" name="TextBox 16"/>
            <p:cNvSpPr txBox="1"/>
            <p:nvPr/>
          </p:nvSpPr>
          <p:spPr>
            <a:xfrm>
              <a:off x="0" y="-57150"/>
              <a:ext cx="561550" cy="1126426"/>
            </a:xfrm>
            <a:prstGeom prst="rect">
              <a:avLst/>
            </a:prstGeom>
          </p:spPr>
          <p:txBody>
            <a:bodyPr lIns="50800" tIns="50800" rIns="50800" bIns="50800" rtlCol="0" anchor="ctr"/>
            <a:lstStyle/>
            <a:p>
              <a:pPr algn="ctr">
                <a:lnSpc>
                  <a:spcPts val="4200"/>
                </a:lnSpc>
                <a:spcBef>
                  <a:spcPct val="0"/>
                </a:spcBef>
              </a:pPr>
              <a:r>
                <a:rPr lang="en-US" sz="3000" dirty="0">
                  <a:solidFill>
                    <a:srgbClr val="000000"/>
                  </a:solidFill>
                  <a:latin typeface="Paytone One"/>
                  <a:ea typeface="Paytone One"/>
                  <a:cs typeface="Paytone One"/>
                  <a:sym typeface="Paytone One"/>
                </a:rPr>
                <a:t>HIỆU QUẢ </a:t>
              </a:r>
              <a:r>
                <a:rPr lang="en-US" sz="3000" dirty="0" smtClean="0">
                  <a:solidFill>
                    <a:srgbClr val="000000"/>
                  </a:solidFill>
                  <a:latin typeface="Paytone One"/>
                  <a:ea typeface="Paytone One"/>
                  <a:cs typeface="Paytone One"/>
                  <a:sym typeface="Paytone One"/>
                </a:rPr>
                <a:t>XÃ HỘI</a:t>
              </a:r>
              <a:endParaRPr lang="en-US" sz="3000" dirty="0">
                <a:solidFill>
                  <a:srgbClr val="000000"/>
                </a:solidFill>
                <a:latin typeface="Paytone One"/>
                <a:ea typeface="Paytone One"/>
                <a:cs typeface="Paytone One"/>
                <a:sym typeface="Paytone One"/>
              </a:endParaRPr>
            </a:p>
          </p:txBody>
        </p:sp>
      </p:grpSp>
      <p:cxnSp>
        <p:nvCxnSpPr>
          <p:cNvPr id="28" name="Straight Arrow Connector 27"/>
          <p:cNvCxnSpPr/>
          <p:nvPr/>
        </p:nvCxnSpPr>
        <p:spPr>
          <a:xfrm flipH="1">
            <a:off x="7484709" y="1516432"/>
            <a:ext cx="2177452" cy="124406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1" name="Straight Arrow Connector 30"/>
          <p:cNvCxnSpPr/>
          <p:nvPr/>
        </p:nvCxnSpPr>
        <p:spPr>
          <a:xfrm>
            <a:off x="9829800" y="1555816"/>
            <a:ext cx="1905000" cy="121663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6" name="Straight Arrow Connector 35"/>
          <p:cNvCxnSpPr/>
          <p:nvPr/>
        </p:nvCxnSpPr>
        <p:spPr>
          <a:xfrm flipH="1">
            <a:off x="8793480" y="5426513"/>
            <a:ext cx="3261444" cy="150772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7" name="Straight Arrow Connector 36"/>
          <p:cNvCxnSpPr/>
          <p:nvPr/>
        </p:nvCxnSpPr>
        <p:spPr>
          <a:xfrm flipH="1">
            <a:off x="12056389" y="5383752"/>
            <a:ext cx="15240" cy="150924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40" name="Freeform 15"/>
          <p:cNvSpPr/>
          <p:nvPr/>
        </p:nvSpPr>
        <p:spPr>
          <a:xfrm>
            <a:off x="7648217" y="7062905"/>
            <a:ext cx="2132135" cy="2488787"/>
          </a:xfrm>
          <a:custGeom>
            <a:avLst/>
            <a:gdLst/>
            <a:ahLst/>
            <a:cxnLst/>
            <a:rect l="l" t="t" r="r" b="b"/>
            <a:pathLst>
              <a:path w="561550" h="1069276">
                <a:moveTo>
                  <a:pt x="83514" y="0"/>
                </a:moveTo>
                <a:lnTo>
                  <a:pt x="478036" y="0"/>
                </a:lnTo>
                <a:cubicBezTo>
                  <a:pt x="524159" y="0"/>
                  <a:pt x="561550" y="37391"/>
                  <a:pt x="561550" y="83514"/>
                </a:cubicBezTo>
                <a:lnTo>
                  <a:pt x="561550" y="985761"/>
                </a:lnTo>
                <a:cubicBezTo>
                  <a:pt x="561550" y="1007911"/>
                  <a:pt x="552751" y="1029153"/>
                  <a:pt x="537089" y="1044815"/>
                </a:cubicBezTo>
                <a:cubicBezTo>
                  <a:pt x="521427" y="1060477"/>
                  <a:pt x="500185" y="1069276"/>
                  <a:pt x="478036" y="1069276"/>
                </a:cubicBezTo>
                <a:lnTo>
                  <a:pt x="83514" y="1069276"/>
                </a:lnTo>
                <a:cubicBezTo>
                  <a:pt x="37391" y="1069276"/>
                  <a:pt x="0" y="1031885"/>
                  <a:pt x="0" y="985761"/>
                </a:cubicBezTo>
                <a:lnTo>
                  <a:pt x="0" y="83514"/>
                </a:lnTo>
                <a:cubicBezTo>
                  <a:pt x="0" y="37391"/>
                  <a:pt x="37391" y="0"/>
                  <a:pt x="83514" y="0"/>
                </a:cubicBezTo>
                <a:close/>
              </a:path>
            </a:pathLst>
          </a:custGeom>
          <a:solidFill>
            <a:srgbClr val="FFEECD"/>
          </a:solidFill>
          <a:ln w="38100" cap="rnd">
            <a:solidFill>
              <a:srgbClr val="E5645E"/>
            </a:solidFill>
            <a:prstDash val="lgDash"/>
            <a:round/>
          </a:ln>
        </p:spPr>
      </p:sp>
      <p:sp>
        <p:nvSpPr>
          <p:cNvPr id="43" name="Freeform 15"/>
          <p:cNvSpPr/>
          <p:nvPr/>
        </p:nvSpPr>
        <p:spPr>
          <a:xfrm>
            <a:off x="10906456" y="7062905"/>
            <a:ext cx="2132135" cy="2488787"/>
          </a:xfrm>
          <a:custGeom>
            <a:avLst/>
            <a:gdLst/>
            <a:ahLst/>
            <a:cxnLst/>
            <a:rect l="l" t="t" r="r" b="b"/>
            <a:pathLst>
              <a:path w="561550" h="1069276">
                <a:moveTo>
                  <a:pt x="83514" y="0"/>
                </a:moveTo>
                <a:lnTo>
                  <a:pt x="478036" y="0"/>
                </a:lnTo>
                <a:cubicBezTo>
                  <a:pt x="524159" y="0"/>
                  <a:pt x="561550" y="37391"/>
                  <a:pt x="561550" y="83514"/>
                </a:cubicBezTo>
                <a:lnTo>
                  <a:pt x="561550" y="985761"/>
                </a:lnTo>
                <a:cubicBezTo>
                  <a:pt x="561550" y="1007911"/>
                  <a:pt x="552751" y="1029153"/>
                  <a:pt x="537089" y="1044815"/>
                </a:cubicBezTo>
                <a:cubicBezTo>
                  <a:pt x="521427" y="1060477"/>
                  <a:pt x="500185" y="1069276"/>
                  <a:pt x="478036" y="1069276"/>
                </a:cubicBezTo>
                <a:lnTo>
                  <a:pt x="83514" y="1069276"/>
                </a:lnTo>
                <a:cubicBezTo>
                  <a:pt x="37391" y="1069276"/>
                  <a:pt x="0" y="1031885"/>
                  <a:pt x="0" y="985761"/>
                </a:cubicBezTo>
                <a:lnTo>
                  <a:pt x="0" y="83514"/>
                </a:lnTo>
                <a:cubicBezTo>
                  <a:pt x="0" y="37391"/>
                  <a:pt x="37391" y="0"/>
                  <a:pt x="83514" y="0"/>
                </a:cubicBezTo>
                <a:close/>
              </a:path>
            </a:pathLst>
          </a:custGeom>
          <a:solidFill>
            <a:srgbClr val="FFEECD"/>
          </a:solidFill>
          <a:ln w="38100" cap="rnd">
            <a:solidFill>
              <a:srgbClr val="E5645E"/>
            </a:solidFill>
            <a:prstDash val="lgDash"/>
            <a:round/>
          </a:ln>
        </p:spPr>
      </p:sp>
      <p:sp>
        <p:nvSpPr>
          <p:cNvPr id="46" name="Freeform 15"/>
          <p:cNvSpPr/>
          <p:nvPr/>
        </p:nvSpPr>
        <p:spPr>
          <a:xfrm>
            <a:off x="14164695" y="7070708"/>
            <a:ext cx="2132135" cy="2488787"/>
          </a:xfrm>
          <a:custGeom>
            <a:avLst/>
            <a:gdLst/>
            <a:ahLst/>
            <a:cxnLst/>
            <a:rect l="l" t="t" r="r" b="b"/>
            <a:pathLst>
              <a:path w="561550" h="1069276">
                <a:moveTo>
                  <a:pt x="83514" y="0"/>
                </a:moveTo>
                <a:lnTo>
                  <a:pt x="478036" y="0"/>
                </a:lnTo>
                <a:cubicBezTo>
                  <a:pt x="524159" y="0"/>
                  <a:pt x="561550" y="37391"/>
                  <a:pt x="561550" y="83514"/>
                </a:cubicBezTo>
                <a:lnTo>
                  <a:pt x="561550" y="985761"/>
                </a:lnTo>
                <a:cubicBezTo>
                  <a:pt x="561550" y="1007911"/>
                  <a:pt x="552751" y="1029153"/>
                  <a:pt x="537089" y="1044815"/>
                </a:cubicBezTo>
                <a:cubicBezTo>
                  <a:pt x="521427" y="1060477"/>
                  <a:pt x="500185" y="1069276"/>
                  <a:pt x="478036" y="1069276"/>
                </a:cubicBezTo>
                <a:lnTo>
                  <a:pt x="83514" y="1069276"/>
                </a:lnTo>
                <a:cubicBezTo>
                  <a:pt x="37391" y="1069276"/>
                  <a:pt x="0" y="1031885"/>
                  <a:pt x="0" y="985761"/>
                </a:cubicBezTo>
                <a:lnTo>
                  <a:pt x="0" y="83514"/>
                </a:lnTo>
                <a:cubicBezTo>
                  <a:pt x="0" y="37391"/>
                  <a:pt x="37391" y="0"/>
                  <a:pt x="83514" y="0"/>
                </a:cubicBezTo>
                <a:close/>
              </a:path>
            </a:pathLst>
          </a:custGeom>
          <a:solidFill>
            <a:srgbClr val="FFEECD"/>
          </a:solidFill>
          <a:ln w="38100" cap="rnd">
            <a:solidFill>
              <a:srgbClr val="E5645E"/>
            </a:solidFill>
            <a:prstDash val="lgDash"/>
            <a:round/>
          </a:ln>
        </p:spPr>
      </p:sp>
      <p:cxnSp>
        <p:nvCxnSpPr>
          <p:cNvPr id="49" name="Straight Arrow Connector 48"/>
          <p:cNvCxnSpPr/>
          <p:nvPr/>
        </p:nvCxnSpPr>
        <p:spPr>
          <a:xfrm>
            <a:off x="12031980" y="5395664"/>
            <a:ext cx="2918460" cy="149281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55" name="TextBox 23"/>
          <p:cNvSpPr txBox="1"/>
          <p:nvPr/>
        </p:nvSpPr>
        <p:spPr>
          <a:xfrm>
            <a:off x="7376161" y="7734300"/>
            <a:ext cx="2834639" cy="1215717"/>
          </a:xfrm>
          <a:prstGeom prst="rect">
            <a:avLst/>
          </a:prstGeom>
        </p:spPr>
        <p:txBody>
          <a:bodyPr wrap="square" lIns="0" tIns="0" rIns="0" bIns="0" rtlCol="0" anchor="t">
            <a:spAutoFit/>
          </a:bodyPr>
          <a:lstStyle/>
          <a:p>
            <a:pPr algn="ctr">
              <a:lnSpc>
                <a:spcPts val="5040"/>
              </a:lnSpc>
            </a:pPr>
            <a:r>
              <a:rPr lang="en-US" sz="3000" dirty="0" smtClean="0">
                <a:solidFill>
                  <a:srgbClr val="325AC0"/>
                </a:solidFill>
                <a:latin typeface="Paytone One"/>
                <a:ea typeface="Paytone One"/>
                <a:cs typeface="Paytone One"/>
                <a:sym typeface="Paytone One"/>
              </a:rPr>
              <a:t>VỀ PHÍA </a:t>
            </a:r>
          </a:p>
          <a:p>
            <a:pPr algn="ctr">
              <a:lnSpc>
                <a:spcPts val="5040"/>
              </a:lnSpc>
            </a:pPr>
            <a:r>
              <a:rPr lang="en-US" sz="3000" dirty="0" smtClean="0">
                <a:solidFill>
                  <a:srgbClr val="325AC0"/>
                </a:solidFill>
                <a:latin typeface="Paytone One"/>
                <a:ea typeface="Paytone One"/>
                <a:cs typeface="Paytone One"/>
                <a:sym typeface="Paytone One"/>
              </a:rPr>
              <a:t>TRẺ</a:t>
            </a:r>
            <a:endParaRPr lang="en-US" sz="3000" dirty="0">
              <a:solidFill>
                <a:srgbClr val="325AC0"/>
              </a:solidFill>
              <a:latin typeface="Paytone One"/>
              <a:ea typeface="Paytone One"/>
              <a:cs typeface="Paytone One"/>
              <a:sym typeface="Paytone One"/>
            </a:endParaRPr>
          </a:p>
        </p:txBody>
      </p:sp>
      <p:sp>
        <p:nvSpPr>
          <p:cNvPr id="56" name="TextBox 23"/>
          <p:cNvSpPr txBox="1"/>
          <p:nvPr/>
        </p:nvSpPr>
        <p:spPr>
          <a:xfrm>
            <a:off x="10652761" y="7734300"/>
            <a:ext cx="2758439" cy="1215717"/>
          </a:xfrm>
          <a:prstGeom prst="rect">
            <a:avLst/>
          </a:prstGeom>
        </p:spPr>
        <p:txBody>
          <a:bodyPr wrap="square" lIns="0" tIns="0" rIns="0" bIns="0" rtlCol="0" anchor="t">
            <a:spAutoFit/>
          </a:bodyPr>
          <a:lstStyle/>
          <a:p>
            <a:pPr algn="ctr">
              <a:lnSpc>
                <a:spcPts val="5040"/>
              </a:lnSpc>
            </a:pPr>
            <a:r>
              <a:rPr lang="en-US" sz="3000" dirty="0" smtClean="0">
                <a:solidFill>
                  <a:srgbClr val="325AC0"/>
                </a:solidFill>
                <a:latin typeface="Paytone One"/>
                <a:ea typeface="Paytone One"/>
                <a:cs typeface="Paytone One"/>
                <a:sym typeface="Paytone One"/>
              </a:rPr>
              <a:t>VỀ PHÍA </a:t>
            </a:r>
          </a:p>
          <a:p>
            <a:pPr algn="ctr">
              <a:lnSpc>
                <a:spcPts val="5040"/>
              </a:lnSpc>
            </a:pPr>
            <a:r>
              <a:rPr lang="en-US" sz="3000" dirty="0" smtClean="0">
                <a:solidFill>
                  <a:srgbClr val="325AC0"/>
                </a:solidFill>
                <a:latin typeface="Paytone One"/>
                <a:ea typeface="Paytone One"/>
                <a:cs typeface="Paytone One"/>
                <a:sym typeface="Paytone One"/>
              </a:rPr>
              <a:t>GIÁO VIÊN</a:t>
            </a:r>
            <a:endParaRPr lang="en-US" sz="3000" dirty="0">
              <a:solidFill>
                <a:srgbClr val="325AC0"/>
              </a:solidFill>
              <a:latin typeface="Paytone One"/>
              <a:ea typeface="Paytone One"/>
              <a:cs typeface="Paytone One"/>
              <a:sym typeface="Paytone One"/>
            </a:endParaRPr>
          </a:p>
        </p:txBody>
      </p:sp>
      <p:sp>
        <p:nvSpPr>
          <p:cNvPr id="57" name="TextBox 23"/>
          <p:cNvSpPr txBox="1"/>
          <p:nvPr/>
        </p:nvSpPr>
        <p:spPr>
          <a:xfrm>
            <a:off x="14067899" y="7353300"/>
            <a:ext cx="2162701" cy="1923604"/>
          </a:xfrm>
          <a:prstGeom prst="rect">
            <a:avLst/>
          </a:prstGeom>
        </p:spPr>
        <p:txBody>
          <a:bodyPr wrap="square" lIns="0" tIns="0" rIns="0" bIns="0" rtlCol="0" anchor="t">
            <a:spAutoFit/>
          </a:bodyPr>
          <a:lstStyle/>
          <a:p>
            <a:pPr algn="ctr">
              <a:lnSpc>
                <a:spcPts val="5040"/>
              </a:lnSpc>
            </a:pPr>
            <a:r>
              <a:rPr lang="en-US" sz="3000" dirty="0">
                <a:solidFill>
                  <a:srgbClr val="325AC0"/>
                </a:solidFill>
                <a:latin typeface="Paytone One"/>
                <a:ea typeface="Paytone One"/>
                <a:cs typeface="Paytone One"/>
                <a:sym typeface="Paytone One"/>
              </a:rPr>
              <a:t>VỀ PHÍA </a:t>
            </a:r>
            <a:endParaRPr lang="en-US" sz="3000" dirty="0" smtClean="0">
              <a:solidFill>
                <a:srgbClr val="325AC0"/>
              </a:solidFill>
              <a:latin typeface="Paytone One"/>
              <a:ea typeface="Paytone One"/>
              <a:cs typeface="Paytone One"/>
              <a:sym typeface="Paytone One"/>
            </a:endParaRPr>
          </a:p>
          <a:p>
            <a:pPr algn="ctr">
              <a:lnSpc>
                <a:spcPts val="5040"/>
              </a:lnSpc>
            </a:pPr>
            <a:r>
              <a:rPr lang="en-US" sz="3000" dirty="0" smtClean="0">
                <a:solidFill>
                  <a:srgbClr val="325AC0"/>
                </a:solidFill>
                <a:latin typeface="Paytone One"/>
                <a:ea typeface="Paytone One"/>
                <a:cs typeface="Paytone One"/>
                <a:sym typeface="Paytone One"/>
              </a:rPr>
              <a:t>PHỤ HUYNH</a:t>
            </a:r>
            <a:endParaRPr lang="en-US" sz="3000" dirty="0">
              <a:solidFill>
                <a:srgbClr val="325AC0"/>
              </a:solidFill>
              <a:latin typeface="Paytone One"/>
              <a:ea typeface="Paytone One"/>
              <a:cs typeface="Paytone One"/>
              <a:sym typeface="Paytone One"/>
            </a:endParaRPr>
          </a:p>
        </p:txBody>
      </p:sp>
      <p:sp>
        <p:nvSpPr>
          <p:cNvPr id="58" name="Diamond 57"/>
          <p:cNvSpPr/>
          <p:nvPr/>
        </p:nvSpPr>
        <p:spPr>
          <a:xfrm>
            <a:off x="977645" y="-470543"/>
            <a:ext cx="2905393" cy="2871417"/>
          </a:xfrm>
          <a:prstGeom prst="diamond">
            <a:avLst/>
          </a:prstGeom>
          <a:blipFill dpi="0" rotWithShape="1">
            <a:blip r:embed="rId7" cstate="print">
              <a:extLst>
                <a:ext uri="{28A0092B-C50C-407E-A947-70E740481C1C}">
                  <a14:useLocalDpi xmlns:a14="http://schemas.microsoft.com/office/drawing/2010/main" val="0"/>
                </a:ext>
              </a:extLst>
            </a:blip>
            <a:srcRect/>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p:cNvSpPr/>
          <p:nvPr/>
        </p:nvSpPr>
        <p:spPr>
          <a:xfrm>
            <a:off x="2519357" y="1069603"/>
            <a:ext cx="2880963" cy="2731693"/>
          </a:xfrm>
          <a:prstGeom prst="diamond">
            <a:avLst/>
          </a:prstGeom>
          <a:blipFill dpi="0" rotWithShape="1">
            <a:blip r:embed="rId8" cstate="print">
              <a:extLst>
                <a:ext uri="{28A0092B-C50C-407E-A947-70E740481C1C}">
                  <a14:useLocalDpi xmlns:a14="http://schemas.microsoft.com/office/drawing/2010/main" val="0"/>
                </a:ext>
              </a:extLst>
            </a:blip>
            <a:srcRect/>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p:cNvSpPr/>
          <p:nvPr/>
        </p:nvSpPr>
        <p:spPr>
          <a:xfrm>
            <a:off x="-611436" y="1056080"/>
            <a:ext cx="2966771" cy="2880553"/>
          </a:xfrm>
          <a:prstGeom prst="diamond">
            <a:avLst/>
          </a:prstGeom>
          <a:blipFill dpi="0" rotWithShape="1">
            <a:blip r:embed="rId9"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iamond 60"/>
          <p:cNvSpPr/>
          <p:nvPr/>
        </p:nvSpPr>
        <p:spPr>
          <a:xfrm>
            <a:off x="931509" y="2527536"/>
            <a:ext cx="2984941" cy="2775738"/>
          </a:xfrm>
          <a:prstGeom prst="diamond">
            <a:avLst/>
          </a:prstGeom>
          <a:blipFill dpi="0" rotWithShape="1">
            <a:blip r:embed="rId10" cstate="print">
              <a:extLst>
                <a:ext uri="{28A0092B-C50C-407E-A947-70E740481C1C}">
                  <a14:useLocalDpi xmlns:a14="http://schemas.microsoft.com/office/drawing/2010/main" val="0"/>
                </a:ext>
              </a:extLst>
            </a:blip>
            <a:srcRect/>
            <a:stretch>
              <a:fillRect/>
            </a:stretch>
          </a:bli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75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75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750"/>
                                        <p:tgtEl>
                                          <p:spTgt spid="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cTn>
                              </p:par>
                              <p:par>
                                <p:cTn id="27" presetID="10"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750"/>
                                        <p:tgtEl>
                                          <p:spTgt spid="3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par>
                                <p:cTn id="38" presetID="10" presetClass="entr" presetSubtype="0"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750"/>
                                        <p:tgtEl>
                                          <p:spTgt spid="49"/>
                                        </p:tgtEl>
                                      </p:cBhvr>
                                    </p:animEffect>
                                  </p:childTnLst>
                                </p:cTn>
                              </p:par>
                              <p:par>
                                <p:cTn id="46" presetID="10" presetClass="entr" presetSubtype="0" fill="hold"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354"/>
            <a:ext cx="18315296"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aphicFrame>
        <p:nvGraphicFramePr>
          <p:cNvPr id="3" name="Table 3"/>
          <p:cNvGraphicFramePr>
            <a:graphicFrameLocks noGrp="1"/>
          </p:cNvGraphicFramePr>
          <p:nvPr>
            <p:extLst>
              <p:ext uri="{D42A27DB-BD31-4B8C-83A1-F6EECF244321}">
                <p14:modId xmlns:p14="http://schemas.microsoft.com/office/powerpoint/2010/main" val="2705228115"/>
              </p:ext>
            </p:extLst>
          </p:nvPr>
        </p:nvGraphicFramePr>
        <p:xfrm>
          <a:off x="952500" y="1790700"/>
          <a:ext cx="16383000" cy="8021320"/>
        </p:xfrm>
        <a:graphic>
          <a:graphicData uri="http://schemas.openxmlformats.org/drawingml/2006/table">
            <a:tbl>
              <a:tblPr/>
              <a:tblGrid>
                <a:gridCol w="82296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19812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914400">
                <a:tc rowSpan="2">
                  <a:txBody>
                    <a:bodyPr/>
                    <a:lstStyle/>
                    <a:p>
                      <a:pPr algn="ctr">
                        <a:lnSpc>
                          <a:spcPts val="4200"/>
                        </a:lnSpc>
                        <a:defRPr/>
                      </a:pPr>
                      <a:r>
                        <a:rPr lang="en-US" sz="2800" b="1">
                          <a:solidFill>
                            <a:srgbClr val="0070C0"/>
                          </a:solidFill>
                          <a:latin typeface="Times New Roman" pitchFamily="18" charset="0"/>
                          <a:ea typeface="Paytone One"/>
                          <a:cs typeface="Times New Roman" pitchFamily="18" charset="0"/>
                          <a:sym typeface="Paytone One"/>
                        </a:rPr>
                        <a:t>Nội dung khảo sát</a:t>
                      </a:r>
                      <a:endParaRPr lang="en-US" sz="2800" b="1">
                        <a:latin typeface="Times New Roman" pitchFamily="18" charset="0"/>
                        <a:cs typeface="Times New Roman" pitchFamily="18" charset="0"/>
                      </a:endParaRP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gridSpan="2">
                  <a:txBody>
                    <a:bodyPr/>
                    <a:lstStyle/>
                    <a:p>
                      <a:pPr algn="ctr">
                        <a:lnSpc>
                          <a:spcPts val="2800"/>
                        </a:lnSpc>
                        <a:defRPr/>
                      </a:pPr>
                      <a:endParaRPr lang="en-US" sz="2400" b="1">
                        <a:latin typeface="Times New Roman" pitchFamily="18" charset="0"/>
                        <a:cs typeface="Times New Roman" pitchFamily="18" charset="0"/>
                      </a:endParaRPr>
                    </a:p>
                    <a:p>
                      <a:pPr algn="ctr">
                        <a:lnSpc>
                          <a:spcPts val="2800"/>
                        </a:lnSpc>
                      </a:pPr>
                      <a:r>
                        <a:rPr lang="en-US" sz="2400" b="1">
                          <a:solidFill>
                            <a:srgbClr val="0070C0"/>
                          </a:solidFill>
                          <a:latin typeface="Times New Roman" pitchFamily="18" charset="0"/>
                          <a:ea typeface="Paytone One"/>
                          <a:cs typeface="Times New Roman" pitchFamily="18" charset="0"/>
                          <a:sym typeface="Paytone One"/>
                        </a:rPr>
                        <a:t>  Đầu năm</a:t>
                      </a:r>
                    </a:p>
                    <a:p>
                      <a:pPr algn="ctr">
                        <a:lnSpc>
                          <a:spcPts val="2800"/>
                        </a:lnSpc>
                      </a:pPr>
                      <a:r>
                        <a:rPr lang="en-US" sz="2400" b="1">
                          <a:solidFill>
                            <a:srgbClr val="0070C0"/>
                          </a:solidFill>
                          <a:latin typeface="Times New Roman" pitchFamily="18" charset="0"/>
                          <a:ea typeface="Paytone One"/>
                          <a:cs typeface="Times New Roman" pitchFamily="18" charset="0"/>
                          <a:sym typeface="Paytone One"/>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hMerge="1">
                  <a:txBody>
                    <a:bodyPr/>
                    <a:lstStyle/>
                    <a:p>
                      <a:pPr algn="ctr">
                        <a:lnSpc>
                          <a:spcPts val="2800"/>
                        </a:lnSpc>
                        <a:defRPr/>
                      </a:pPr>
                      <a:endParaRPr lang="en-US" sz="1100"/>
                    </a:p>
                    <a:p>
                      <a:pPr algn="ctr">
                        <a:lnSpc>
                          <a:spcPts val="2800"/>
                        </a:lnSpc>
                      </a:pPr>
                      <a:r>
                        <a:rPr lang="en-US" sz="2000">
                          <a:solidFill>
                            <a:srgbClr val="0070C0"/>
                          </a:solidFill>
                          <a:latin typeface="Paytone One"/>
                          <a:ea typeface="Paytone One"/>
                          <a:cs typeface="Paytone One"/>
                          <a:sym typeface="Paytone One"/>
                        </a:rPr>
                        <a:t>  Đầu năm</a:t>
                      </a:r>
                    </a:p>
                    <a:p>
                      <a:pPr algn="ctr">
                        <a:lnSpc>
                          <a:spcPts val="2800"/>
                        </a:lnSpc>
                      </a:pPr>
                      <a:r>
                        <a:rPr lang="en-US" sz="2000">
                          <a:solidFill>
                            <a:srgbClr val="0070C0"/>
                          </a:solidFill>
                          <a:latin typeface="Paytone One"/>
                          <a:ea typeface="Paytone One"/>
                          <a:cs typeface="Paytone One"/>
                          <a:sym typeface="Paytone One"/>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gridSpan="2">
                  <a:txBody>
                    <a:bodyPr/>
                    <a:lstStyle/>
                    <a:p>
                      <a:pPr algn="ctr">
                        <a:lnSpc>
                          <a:spcPts val="2800"/>
                        </a:lnSpc>
                        <a:defRPr/>
                      </a:pPr>
                      <a:endParaRPr lang="en-US" sz="2400" b="1">
                        <a:latin typeface="Times New Roman" pitchFamily="18" charset="0"/>
                        <a:cs typeface="Times New Roman" pitchFamily="18" charset="0"/>
                      </a:endParaRPr>
                    </a:p>
                    <a:p>
                      <a:pPr algn="ctr">
                        <a:lnSpc>
                          <a:spcPts val="2800"/>
                        </a:lnSpc>
                      </a:pPr>
                      <a:r>
                        <a:rPr lang="en-US" sz="2400" b="1">
                          <a:solidFill>
                            <a:srgbClr val="0070C0"/>
                          </a:solidFill>
                          <a:latin typeface="Times New Roman" pitchFamily="18" charset="0"/>
                          <a:ea typeface="Paytone One"/>
                          <a:cs typeface="Times New Roman" pitchFamily="18" charset="0"/>
                          <a:sym typeface="Paytone One"/>
                        </a:rPr>
                        <a:t>  Cuối Năm</a:t>
                      </a:r>
                    </a:p>
                    <a:p>
                      <a:pPr algn="ctr">
                        <a:lnSpc>
                          <a:spcPts val="2800"/>
                        </a:lnSpc>
                      </a:pPr>
                      <a:r>
                        <a:rPr lang="en-US" sz="2400" b="1">
                          <a:solidFill>
                            <a:srgbClr val="0070C0"/>
                          </a:solidFill>
                          <a:latin typeface="Times New Roman" pitchFamily="18" charset="0"/>
                          <a:ea typeface="Paytone One"/>
                          <a:cs typeface="Times New Roman" pitchFamily="18" charset="0"/>
                          <a:sym typeface="Paytone One"/>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hMerge="1">
                  <a:txBody>
                    <a:bodyPr/>
                    <a:lstStyle/>
                    <a:p>
                      <a:pPr algn="ctr">
                        <a:lnSpc>
                          <a:spcPts val="2800"/>
                        </a:lnSpc>
                        <a:defRPr/>
                      </a:pPr>
                      <a:endParaRPr lang="en-US" sz="1100"/>
                    </a:p>
                    <a:p>
                      <a:pPr algn="ctr">
                        <a:lnSpc>
                          <a:spcPts val="2800"/>
                        </a:lnSpc>
                      </a:pPr>
                      <a:r>
                        <a:rPr lang="en-US" sz="2000">
                          <a:solidFill>
                            <a:srgbClr val="0070C0"/>
                          </a:solidFill>
                          <a:latin typeface="Paytone One"/>
                          <a:ea typeface="Paytone One"/>
                          <a:cs typeface="Paytone One"/>
                          <a:sym typeface="Paytone One"/>
                        </a:rPr>
                        <a:t>  Cuối Năm</a:t>
                      </a:r>
                    </a:p>
                    <a:p>
                      <a:pPr algn="ctr">
                        <a:lnSpc>
                          <a:spcPts val="2800"/>
                        </a:lnSpc>
                      </a:pPr>
                      <a:r>
                        <a:rPr lang="en-US" sz="2000">
                          <a:solidFill>
                            <a:srgbClr val="0070C0"/>
                          </a:solidFill>
                          <a:latin typeface="Paytone One"/>
                          <a:ea typeface="Paytone One"/>
                          <a:cs typeface="Paytone One"/>
                          <a:sym typeface="Paytone One"/>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0"/>
                  </a:ext>
                </a:extLst>
              </a:tr>
              <a:tr h="1118656">
                <a:tc vMerge="1">
                  <a:txBody>
                    <a:bodyPr/>
                    <a:lstStyle/>
                    <a:p>
                      <a:pPr algn="ctr">
                        <a:lnSpc>
                          <a:spcPts val="4200"/>
                        </a:lnSpc>
                        <a:defRPr/>
                      </a:pPr>
                      <a:r>
                        <a:rPr lang="en-US" sz="3000">
                          <a:solidFill>
                            <a:srgbClr val="0070C0"/>
                          </a:solidFill>
                          <a:latin typeface="Paytone One"/>
                          <a:ea typeface="Paytone One"/>
                          <a:cs typeface="Paytone One"/>
                          <a:sym typeface="Paytone One"/>
                        </a:rPr>
                        <a:t>Nội dung khảo sát</a:t>
                      </a:r>
                      <a:endParaRPr lang="en-US" sz="1100"/>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800"/>
                        </a:lnSpc>
                        <a:defRPr/>
                      </a:pPr>
                      <a:endParaRPr lang="en-US" sz="2400" b="1">
                        <a:latin typeface="Times New Roman" pitchFamily="18" charset="0"/>
                        <a:cs typeface="Times New Roman" pitchFamily="18" charset="0"/>
                      </a:endParaRPr>
                    </a:p>
                    <a:p>
                      <a:pPr algn="ctr">
                        <a:lnSpc>
                          <a:spcPts val="2800"/>
                        </a:lnSpc>
                      </a:pPr>
                      <a:r>
                        <a:rPr lang="en-US" sz="2400" b="1">
                          <a:solidFill>
                            <a:srgbClr val="0070C0"/>
                          </a:solidFill>
                          <a:latin typeface="Times New Roman" pitchFamily="18" charset="0"/>
                          <a:ea typeface="Paytone One"/>
                          <a:cs typeface="Times New Roman" pitchFamily="18" charset="0"/>
                          <a:sym typeface="Paytone One"/>
                        </a:rPr>
                        <a:t>  Số lượng </a:t>
                      </a:r>
                      <a:endParaRPr lang="en-US" sz="2400" b="1" smtClean="0">
                        <a:solidFill>
                          <a:srgbClr val="0070C0"/>
                        </a:solidFill>
                        <a:latin typeface="Times New Roman" pitchFamily="18" charset="0"/>
                        <a:ea typeface="Paytone One"/>
                        <a:cs typeface="Times New Roman" pitchFamily="18" charset="0"/>
                        <a:sym typeface="Paytone One"/>
                      </a:endParaRPr>
                    </a:p>
                    <a:p>
                      <a:pPr algn="ctr">
                        <a:lnSpc>
                          <a:spcPts val="2800"/>
                        </a:lnSpc>
                      </a:pPr>
                      <a:r>
                        <a:rPr lang="en-US" sz="2400" b="1" smtClean="0">
                          <a:solidFill>
                            <a:srgbClr val="0070C0"/>
                          </a:solidFill>
                          <a:latin typeface="Times New Roman" pitchFamily="18" charset="0"/>
                          <a:ea typeface="Paytone One"/>
                          <a:cs typeface="Times New Roman" pitchFamily="18" charset="0"/>
                          <a:sym typeface="Paytone One"/>
                        </a:rPr>
                        <a:t>trẻ </a:t>
                      </a:r>
                      <a:r>
                        <a:rPr lang="en-US" sz="2400" b="1">
                          <a:solidFill>
                            <a:srgbClr val="0070C0"/>
                          </a:solidFill>
                          <a:latin typeface="Times New Roman" pitchFamily="18" charset="0"/>
                          <a:ea typeface="Paytone One"/>
                          <a:cs typeface="Times New Roman" pitchFamily="18" charset="0"/>
                          <a:sym typeface="Paytone One"/>
                        </a:rPr>
                        <a:t>đạt</a:t>
                      </a:r>
                    </a:p>
                    <a:p>
                      <a:pPr algn="ctr">
                        <a:lnSpc>
                          <a:spcPts val="2800"/>
                        </a:lnSpc>
                      </a:pPr>
                      <a:r>
                        <a:rPr lang="en-US" sz="2400" b="1">
                          <a:solidFill>
                            <a:srgbClr val="0070C0"/>
                          </a:solidFill>
                          <a:latin typeface="Times New Roman" pitchFamily="18" charset="0"/>
                          <a:ea typeface="Paytone One"/>
                          <a:cs typeface="Times New Roman" pitchFamily="18" charset="0"/>
                          <a:sym typeface="Paytone One"/>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800"/>
                        </a:lnSpc>
                        <a:defRPr/>
                      </a:pPr>
                      <a:endParaRPr lang="en-US" sz="2400" b="1">
                        <a:latin typeface="Times New Roman" pitchFamily="18" charset="0"/>
                        <a:cs typeface="Times New Roman" pitchFamily="18" charset="0"/>
                      </a:endParaRPr>
                    </a:p>
                    <a:p>
                      <a:pPr algn="ctr">
                        <a:lnSpc>
                          <a:spcPts val="2800"/>
                        </a:lnSpc>
                      </a:pPr>
                      <a:r>
                        <a:rPr lang="en-US" sz="2400" b="1">
                          <a:solidFill>
                            <a:srgbClr val="0070C0"/>
                          </a:solidFill>
                          <a:latin typeface="Times New Roman" pitchFamily="18" charset="0"/>
                          <a:ea typeface="Paytone One"/>
                          <a:cs typeface="Times New Roman" pitchFamily="18" charset="0"/>
                          <a:sym typeface="Paytone One"/>
                        </a:rPr>
                        <a:t>  Tỉ lệ</a:t>
                      </a:r>
                    </a:p>
                    <a:p>
                      <a:pPr algn="ctr">
                        <a:lnSpc>
                          <a:spcPts val="2800"/>
                        </a:lnSpc>
                      </a:pPr>
                      <a:r>
                        <a:rPr lang="en-US" sz="2400" b="1">
                          <a:solidFill>
                            <a:srgbClr val="0070C0"/>
                          </a:solidFill>
                          <a:latin typeface="Times New Roman" pitchFamily="18" charset="0"/>
                          <a:ea typeface="Paytone One"/>
                          <a:cs typeface="Times New Roman" pitchFamily="18" charset="0"/>
                          <a:sym typeface="Paytone One"/>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800"/>
                        </a:lnSpc>
                        <a:defRPr/>
                      </a:pPr>
                      <a:endParaRPr lang="en-US" sz="2400" b="1">
                        <a:latin typeface="Times New Roman" pitchFamily="18" charset="0"/>
                        <a:cs typeface="Times New Roman" pitchFamily="18" charset="0"/>
                      </a:endParaRPr>
                    </a:p>
                    <a:p>
                      <a:pPr algn="ctr">
                        <a:lnSpc>
                          <a:spcPts val="2800"/>
                        </a:lnSpc>
                      </a:pPr>
                      <a:r>
                        <a:rPr lang="en-US" sz="2400" b="1">
                          <a:solidFill>
                            <a:srgbClr val="0070C0"/>
                          </a:solidFill>
                          <a:latin typeface="Times New Roman" pitchFamily="18" charset="0"/>
                          <a:ea typeface="Paytone One"/>
                          <a:cs typeface="Times New Roman" pitchFamily="18" charset="0"/>
                          <a:sym typeface="Paytone One"/>
                        </a:rPr>
                        <a:t>  Số lượng </a:t>
                      </a:r>
                      <a:endParaRPr lang="en-US" sz="2400" b="1" smtClean="0">
                        <a:solidFill>
                          <a:srgbClr val="0070C0"/>
                        </a:solidFill>
                        <a:latin typeface="Times New Roman" pitchFamily="18" charset="0"/>
                        <a:ea typeface="Paytone One"/>
                        <a:cs typeface="Times New Roman" pitchFamily="18" charset="0"/>
                        <a:sym typeface="Paytone One"/>
                      </a:endParaRPr>
                    </a:p>
                    <a:p>
                      <a:pPr algn="ctr">
                        <a:lnSpc>
                          <a:spcPts val="2800"/>
                        </a:lnSpc>
                      </a:pPr>
                      <a:r>
                        <a:rPr lang="en-US" sz="2400" b="1" smtClean="0">
                          <a:solidFill>
                            <a:srgbClr val="0070C0"/>
                          </a:solidFill>
                          <a:latin typeface="Times New Roman" pitchFamily="18" charset="0"/>
                          <a:ea typeface="Paytone One"/>
                          <a:cs typeface="Times New Roman" pitchFamily="18" charset="0"/>
                          <a:sym typeface="Paytone One"/>
                        </a:rPr>
                        <a:t>trẻ </a:t>
                      </a:r>
                      <a:r>
                        <a:rPr lang="en-US" sz="2400" b="1">
                          <a:solidFill>
                            <a:srgbClr val="0070C0"/>
                          </a:solidFill>
                          <a:latin typeface="Times New Roman" pitchFamily="18" charset="0"/>
                          <a:ea typeface="Paytone One"/>
                          <a:cs typeface="Times New Roman" pitchFamily="18" charset="0"/>
                          <a:sym typeface="Paytone One"/>
                        </a:rPr>
                        <a:t>đạt</a:t>
                      </a:r>
                    </a:p>
                    <a:p>
                      <a:pPr algn="ctr">
                        <a:lnSpc>
                          <a:spcPts val="2800"/>
                        </a:lnSpc>
                      </a:pPr>
                      <a:r>
                        <a:rPr lang="en-US" sz="2400" b="1">
                          <a:solidFill>
                            <a:srgbClr val="0070C0"/>
                          </a:solidFill>
                          <a:latin typeface="Times New Roman" pitchFamily="18" charset="0"/>
                          <a:ea typeface="Paytone One"/>
                          <a:cs typeface="Times New Roman" pitchFamily="18" charset="0"/>
                          <a:sym typeface="Paytone One"/>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800"/>
                        </a:lnSpc>
                        <a:defRPr/>
                      </a:pPr>
                      <a:endParaRPr lang="en-US" sz="2400" b="1">
                        <a:latin typeface="Times New Roman" pitchFamily="18" charset="0"/>
                        <a:cs typeface="Times New Roman" pitchFamily="18" charset="0"/>
                      </a:endParaRPr>
                    </a:p>
                    <a:p>
                      <a:pPr algn="ctr">
                        <a:lnSpc>
                          <a:spcPts val="2800"/>
                        </a:lnSpc>
                      </a:pPr>
                      <a:r>
                        <a:rPr lang="en-US" sz="2400" b="1">
                          <a:solidFill>
                            <a:srgbClr val="0070C0"/>
                          </a:solidFill>
                          <a:latin typeface="Times New Roman" pitchFamily="18" charset="0"/>
                          <a:ea typeface="Paytone One"/>
                          <a:cs typeface="Times New Roman" pitchFamily="18" charset="0"/>
                          <a:sym typeface="Paytone One"/>
                        </a:rPr>
                        <a:t>  Tỉ lệ</a:t>
                      </a:r>
                    </a:p>
                    <a:p>
                      <a:pPr algn="ctr">
                        <a:lnSpc>
                          <a:spcPts val="2800"/>
                        </a:lnSpc>
                      </a:pPr>
                      <a:r>
                        <a:rPr lang="en-US" sz="2400" b="1">
                          <a:solidFill>
                            <a:srgbClr val="0070C0"/>
                          </a:solidFill>
                          <a:latin typeface="Times New Roman" pitchFamily="18" charset="0"/>
                          <a:ea typeface="Paytone One"/>
                          <a:cs typeface="Times New Roman" pitchFamily="18" charset="0"/>
                          <a:sym typeface="Paytone One"/>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1"/>
                  </a:ext>
                </a:extLst>
              </a:tr>
              <a:tr h="939800">
                <a:tc>
                  <a:txBody>
                    <a:bodyPr/>
                    <a:lstStyle/>
                    <a:p>
                      <a:pPr algn="l">
                        <a:lnSpc>
                          <a:spcPts val="2659"/>
                        </a:lnSpc>
                        <a:defRPr/>
                      </a:pPr>
                      <a:endParaRPr lang="en-US" sz="2400">
                        <a:latin typeface="Times New Roman" pitchFamily="18" charset="0"/>
                        <a:cs typeface="Times New Roman" pitchFamily="18" charset="0"/>
                      </a:endParaRPr>
                    </a:p>
                    <a:p>
                      <a:pPr algn="l">
                        <a:lnSpc>
                          <a:spcPts val="2659"/>
                        </a:lnSpc>
                      </a:pPr>
                      <a:r>
                        <a:rPr lang="en-US" sz="2400">
                          <a:solidFill>
                            <a:srgbClr val="000000"/>
                          </a:solidFill>
                          <a:latin typeface="Times New Roman" pitchFamily="18" charset="0"/>
                          <a:ea typeface="Open Sans"/>
                          <a:cs typeface="Times New Roman" pitchFamily="18" charset="0"/>
                          <a:sym typeface="Open Sans"/>
                        </a:rPr>
                        <a:t>  Trẻ hứng thú tham gia các hoạt động trải nghiệm</a:t>
                      </a:r>
                    </a:p>
                    <a:p>
                      <a:pPr algn="l">
                        <a:lnSpc>
                          <a:spcPts val="2659"/>
                        </a:lnSpc>
                      </a:pPr>
                      <a:r>
                        <a:rPr lang="en-US" sz="2400">
                          <a:solidFill>
                            <a:srgbClr val="000000"/>
                          </a:solidFill>
                          <a:latin typeface="Times New Roman" pitchFamily="18" charset="0"/>
                          <a:ea typeface="Open Sans"/>
                          <a:cs typeface="Times New Roman" pitchFamily="18" charset="0"/>
                          <a:sym typeface="Open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659"/>
                        </a:lnSpc>
                        <a:defRPr/>
                      </a:pPr>
                      <a:endParaRPr lang="en-US" sz="2400">
                        <a:latin typeface="Times New Roman" pitchFamily="18" charset="0"/>
                        <a:cs typeface="Times New Roman" pitchFamily="18" charset="0"/>
                      </a:endParaRPr>
                    </a:p>
                    <a:p>
                      <a:pPr algn="ctr">
                        <a:lnSpc>
                          <a:spcPts val="2659"/>
                        </a:lnSpc>
                      </a:pPr>
                      <a:r>
                        <a:rPr lang="en-US" sz="2400">
                          <a:solidFill>
                            <a:srgbClr val="000000"/>
                          </a:solidFill>
                          <a:latin typeface="Times New Roman" pitchFamily="18" charset="0"/>
                          <a:ea typeface="Open Sans"/>
                          <a:cs typeface="Times New Roman" pitchFamily="18" charset="0"/>
                          <a:sym typeface="Open Sans"/>
                        </a:rPr>
                        <a:t>  15/35</a:t>
                      </a:r>
                    </a:p>
                    <a:p>
                      <a:pPr algn="ctr">
                        <a:lnSpc>
                          <a:spcPts val="2659"/>
                        </a:lnSpc>
                      </a:pPr>
                      <a:r>
                        <a:rPr lang="en-US" sz="2400">
                          <a:solidFill>
                            <a:srgbClr val="000000"/>
                          </a:solidFill>
                          <a:latin typeface="Times New Roman" pitchFamily="18" charset="0"/>
                          <a:ea typeface="Open Sans"/>
                          <a:cs typeface="Times New Roman" pitchFamily="18" charset="0"/>
                          <a:sym typeface="Open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659"/>
                        </a:lnSpc>
                        <a:defRPr/>
                      </a:pPr>
                      <a:endParaRPr lang="en-US" sz="2400">
                        <a:latin typeface="Times New Roman" pitchFamily="18" charset="0"/>
                        <a:cs typeface="Times New Roman" pitchFamily="18" charset="0"/>
                      </a:endParaRPr>
                    </a:p>
                    <a:p>
                      <a:pPr algn="ctr">
                        <a:lnSpc>
                          <a:spcPts val="2659"/>
                        </a:lnSpc>
                      </a:pPr>
                      <a:r>
                        <a:rPr lang="en-US" sz="2400">
                          <a:solidFill>
                            <a:srgbClr val="000000"/>
                          </a:solidFill>
                          <a:latin typeface="Times New Roman" pitchFamily="18" charset="0"/>
                          <a:ea typeface="Noto Sans"/>
                          <a:cs typeface="Times New Roman" pitchFamily="18" charset="0"/>
                          <a:sym typeface="Noto Sans"/>
                        </a:rPr>
                        <a:t>  42,8%</a:t>
                      </a:r>
                    </a:p>
                    <a:p>
                      <a:pPr algn="ctr">
                        <a:lnSpc>
                          <a:spcPts val="2659"/>
                        </a:lnSpc>
                      </a:pPr>
                      <a:r>
                        <a:rPr lang="en-US" sz="2400">
                          <a:solidFill>
                            <a:srgbClr val="000000"/>
                          </a:solidFill>
                          <a:latin typeface="Times New Roman" pitchFamily="18" charset="0"/>
                          <a:ea typeface="Noto Sans"/>
                          <a:cs typeface="Times New Roman" pitchFamily="18" charset="0"/>
                          <a:sym typeface="Noto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659"/>
                        </a:lnSpc>
                        <a:defRPr/>
                      </a:pPr>
                      <a:endParaRPr lang="en-US" sz="2400">
                        <a:latin typeface="Times New Roman" pitchFamily="18" charset="0"/>
                        <a:cs typeface="Times New Roman" pitchFamily="18" charset="0"/>
                      </a:endParaRPr>
                    </a:p>
                    <a:p>
                      <a:pPr algn="ctr">
                        <a:lnSpc>
                          <a:spcPts val="2659"/>
                        </a:lnSpc>
                      </a:pPr>
                      <a:r>
                        <a:rPr lang="en-US" sz="2400">
                          <a:solidFill>
                            <a:srgbClr val="000000"/>
                          </a:solidFill>
                          <a:latin typeface="Times New Roman" pitchFamily="18" charset="0"/>
                          <a:ea typeface="Noto Sans"/>
                          <a:cs typeface="Times New Roman" pitchFamily="18" charset="0"/>
                          <a:sym typeface="Noto Sans"/>
                        </a:rPr>
                        <a:t>  33/35</a:t>
                      </a:r>
                    </a:p>
                    <a:p>
                      <a:pPr algn="ctr">
                        <a:lnSpc>
                          <a:spcPts val="2659"/>
                        </a:lnSpc>
                      </a:pPr>
                      <a:r>
                        <a:rPr lang="en-US" sz="2400">
                          <a:solidFill>
                            <a:srgbClr val="000000"/>
                          </a:solidFill>
                          <a:latin typeface="Times New Roman" pitchFamily="18" charset="0"/>
                          <a:ea typeface="Noto Sans"/>
                          <a:cs typeface="Times New Roman" pitchFamily="18" charset="0"/>
                          <a:sym typeface="Noto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659"/>
                        </a:lnSpc>
                        <a:defRPr/>
                      </a:pPr>
                      <a:endParaRPr lang="en-US" sz="2400">
                        <a:latin typeface="Times New Roman" pitchFamily="18" charset="0"/>
                        <a:cs typeface="Times New Roman" pitchFamily="18" charset="0"/>
                      </a:endParaRPr>
                    </a:p>
                    <a:p>
                      <a:pPr algn="ctr">
                        <a:lnSpc>
                          <a:spcPts val="2659"/>
                        </a:lnSpc>
                      </a:pPr>
                      <a:r>
                        <a:rPr lang="en-US" sz="2400">
                          <a:solidFill>
                            <a:srgbClr val="000000"/>
                          </a:solidFill>
                          <a:latin typeface="Times New Roman" pitchFamily="18" charset="0"/>
                          <a:ea typeface="Noto Sans"/>
                          <a:cs typeface="Times New Roman" pitchFamily="18" charset="0"/>
                          <a:sym typeface="Noto Sans"/>
                        </a:rPr>
                        <a:t>  94,3%</a:t>
                      </a:r>
                    </a:p>
                    <a:p>
                      <a:pPr algn="ctr">
                        <a:lnSpc>
                          <a:spcPts val="2659"/>
                        </a:lnSpc>
                      </a:pPr>
                      <a:r>
                        <a:rPr lang="en-US" sz="2400">
                          <a:solidFill>
                            <a:srgbClr val="000000"/>
                          </a:solidFill>
                          <a:latin typeface="Times New Roman" pitchFamily="18" charset="0"/>
                          <a:ea typeface="Noto Sans"/>
                          <a:cs typeface="Times New Roman" pitchFamily="18" charset="0"/>
                          <a:sym typeface="Noto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2"/>
                  </a:ext>
                </a:extLst>
              </a:tr>
              <a:tr h="976592">
                <a:tc>
                  <a:txBody>
                    <a:bodyPr/>
                    <a:lstStyle/>
                    <a:p>
                      <a:pPr algn="l">
                        <a:lnSpc>
                          <a:spcPts val="2659"/>
                        </a:lnSpc>
                        <a:defRPr/>
                      </a:pPr>
                      <a:endParaRPr lang="en-US" sz="2400">
                        <a:latin typeface="Times New Roman" pitchFamily="18" charset="0"/>
                        <a:cs typeface="Times New Roman" pitchFamily="18" charset="0"/>
                      </a:endParaRPr>
                    </a:p>
                    <a:p>
                      <a:pPr algn="l">
                        <a:lnSpc>
                          <a:spcPts val="2659"/>
                        </a:lnSpc>
                      </a:pPr>
                      <a:r>
                        <a:rPr lang="en-US" sz="2400">
                          <a:solidFill>
                            <a:srgbClr val="000000"/>
                          </a:solidFill>
                          <a:latin typeface="Times New Roman" pitchFamily="18" charset="0"/>
                          <a:ea typeface="Open Sans"/>
                          <a:cs typeface="Times New Roman" pitchFamily="18" charset="0"/>
                          <a:sym typeface="Open Sans"/>
                        </a:rPr>
                        <a:t> </a:t>
                      </a:r>
                      <a:r>
                        <a:rPr lang="en-US" sz="2400" smtClean="0">
                          <a:solidFill>
                            <a:srgbClr val="000000"/>
                          </a:solidFill>
                          <a:latin typeface="Times New Roman" pitchFamily="18" charset="0"/>
                          <a:ea typeface="Open Sans"/>
                          <a:cs typeface="Times New Roman" pitchFamily="18" charset="0"/>
                          <a:sym typeface="Open Sans"/>
                        </a:rPr>
                        <a:t>Trẻ </a:t>
                      </a:r>
                      <a:r>
                        <a:rPr lang="en-US" sz="2400">
                          <a:solidFill>
                            <a:srgbClr val="000000"/>
                          </a:solidFill>
                          <a:latin typeface="Times New Roman" pitchFamily="18" charset="0"/>
                          <a:ea typeface="Open Sans"/>
                          <a:cs typeface="Times New Roman" pitchFamily="18" charset="0"/>
                          <a:sym typeface="Open Sans"/>
                        </a:rPr>
                        <a:t>tích cực, chủ động trong các hoạt động trải nghiệm.</a:t>
                      </a:r>
                    </a:p>
                    <a:p>
                      <a:pPr algn="l">
                        <a:lnSpc>
                          <a:spcPts val="2659"/>
                        </a:lnSpc>
                      </a:pPr>
                      <a:r>
                        <a:rPr lang="en-US" sz="2400">
                          <a:solidFill>
                            <a:srgbClr val="000000"/>
                          </a:solidFill>
                          <a:latin typeface="Times New Roman" pitchFamily="18" charset="0"/>
                          <a:ea typeface="Open Sans"/>
                          <a:cs typeface="Times New Roman" pitchFamily="18" charset="0"/>
                          <a:sym typeface="Open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659"/>
                        </a:lnSpc>
                        <a:defRPr/>
                      </a:pPr>
                      <a:endParaRPr lang="en-US" sz="2400">
                        <a:latin typeface="Times New Roman" pitchFamily="18" charset="0"/>
                        <a:cs typeface="Times New Roman" pitchFamily="18" charset="0"/>
                      </a:endParaRPr>
                    </a:p>
                    <a:p>
                      <a:pPr algn="ctr">
                        <a:lnSpc>
                          <a:spcPts val="2659"/>
                        </a:lnSpc>
                      </a:pPr>
                      <a:r>
                        <a:rPr lang="en-US" sz="2400">
                          <a:solidFill>
                            <a:srgbClr val="000000"/>
                          </a:solidFill>
                          <a:latin typeface="Times New Roman" pitchFamily="18" charset="0"/>
                          <a:ea typeface="Open Sans"/>
                          <a:cs typeface="Times New Roman" pitchFamily="18" charset="0"/>
                          <a:sym typeface="Open Sans"/>
                        </a:rPr>
                        <a:t>  13/35</a:t>
                      </a:r>
                    </a:p>
                    <a:p>
                      <a:pPr algn="ctr">
                        <a:lnSpc>
                          <a:spcPts val="2659"/>
                        </a:lnSpc>
                      </a:pPr>
                      <a:r>
                        <a:rPr lang="en-US" sz="2400">
                          <a:solidFill>
                            <a:srgbClr val="000000"/>
                          </a:solidFill>
                          <a:latin typeface="Times New Roman" pitchFamily="18" charset="0"/>
                          <a:ea typeface="Open Sans"/>
                          <a:cs typeface="Times New Roman" pitchFamily="18" charset="0"/>
                          <a:sym typeface="Open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659"/>
                        </a:lnSpc>
                        <a:defRPr/>
                      </a:pPr>
                      <a:endParaRPr lang="en-US" sz="2400">
                        <a:latin typeface="Times New Roman" pitchFamily="18" charset="0"/>
                        <a:cs typeface="Times New Roman" pitchFamily="18" charset="0"/>
                      </a:endParaRPr>
                    </a:p>
                    <a:p>
                      <a:pPr algn="ctr">
                        <a:lnSpc>
                          <a:spcPts val="2659"/>
                        </a:lnSpc>
                      </a:pPr>
                      <a:r>
                        <a:rPr lang="en-US" sz="2400">
                          <a:solidFill>
                            <a:srgbClr val="000000"/>
                          </a:solidFill>
                          <a:latin typeface="Times New Roman" pitchFamily="18" charset="0"/>
                          <a:ea typeface="Noto Sans"/>
                          <a:cs typeface="Times New Roman" pitchFamily="18" charset="0"/>
                          <a:sym typeface="Noto Sans"/>
                        </a:rPr>
                        <a:t>  37,1%</a:t>
                      </a:r>
                    </a:p>
                    <a:p>
                      <a:pPr algn="ctr">
                        <a:lnSpc>
                          <a:spcPts val="2659"/>
                        </a:lnSpc>
                      </a:pPr>
                      <a:r>
                        <a:rPr lang="en-US" sz="2400">
                          <a:solidFill>
                            <a:srgbClr val="000000"/>
                          </a:solidFill>
                          <a:latin typeface="Times New Roman" pitchFamily="18" charset="0"/>
                          <a:ea typeface="Noto Sans"/>
                          <a:cs typeface="Times New Roman" pitchFamily="18" charset="0"/>
                          <a:sym typeface="Noto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659"/>
                        </a:lnSpc>
                        <a:defRPr/>
                      </a:pPr>
                      <a:endParaRPr lang="en-US" sz="2400">
                        <a:latin typeface="Times New Roman" pitchFamily="18" charset="0"/>
                        <a:cs typeface="Times New Roman" pitchFamily="18" charset="0"/>
                      </a:endParaRPr>
                    </a:p>
                    <a:p>
                      <a:pPr algn="ctr">
                        <a:lnSpc>
                          <a:spcPts val="2659"/>
                        </a:lnSpc>
                      </a:pPr>
                      <a:r>
                        <a:rPr lang="en-US" sz="2400">
                          <a:solidFill>
                            <a:srgbClr val="000000"/>
                          </a:solidFill>
                          <a:latin typeface="Times New Roman" pitchFamily="18" charset="0"/>
                          <a:ea typeface="Noto Sans"/>
                          <a:cs typeface="Times New Roman" pitchFamily="18" charset="0"/>
                          <a:sym typeface="Noto Sans"/>
                        </a:rPr>
                        <a:t>  32/35</a:t>
                      </a:r>
                    </a:p>
                    <a:p>
                      <a:pPr algn="ctr">
                        <a:lnSpc>
                          <a:spcPts val="2659"/>
                        </a:lnSpc>
                      </a:pPr>
                      <a:r>
                        <a:rPr lang="en-US" sz="2400">
                          <a:solidFill>
                            <a:srgbClr val="000000"/>
                          </a:solidFill>
                          <a:latin typeface="Times New Roman" pitchFamily="18" charset="0"/>
                          <a:ea typeface="Noto Sans"/>
                          <a:cs typeface="Times New Roman" pitchFamily="18" charset="0"/>
                          <a:sym typeface="Noto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659"/>
                        </a:lnSpc>
                        <a:defRPr/>
                      </a:pPr>
                      <a:endParaRPr lang="en-US" sz="2400">
                        <a:latin typeface="Times New Roman" pitchFamily="18" charset="0"/>
                        <a:cs typeface="Times New Roman" pitchFamily="18" charset="0"/>
                      </a:endParaRPr>
                    </a:p>
                    <a:p>
                      <a:pPr algn="ctr">
                        <a:lnSpc>
                          <a:spcPts val="2659"/>
                        </a:lnSpc>
                      </a:pPr>
                      <a:r>
                        <a:rPr lang="en-US" sz="2400">
                          <a:solidFill>
                            <a:srgbClr val="000000"/>
                          </a:solidFill>
                          <a:latin typeface="Times New Roman" pitchFamily="18" charset="0"/>
                          <a:ea typeface="Noto Sans"/>
                          <a:cs typeface="Times New Roman" pitchFamily="18" charset="0"/>
                          <a:sym typeface="Noto Sans"/>
                        </a:rPr>
                        <a:t>  91,5%</a:t>
                      </a:r>
                    </a:p>
                    <a:p>
                      <a:pPr algn="ctr">
                        <a:lnSpc>
                          <a:spcPts val="2659"/>
                        </a:lnSpc>
                      </a:pPr>
                      <a:r>
                        <a:rPr lang="en-US" sz="2400">
                          <a:solidFill>
                            <a:srgbClr val="000000"/>
                          </a:solidFill>
                          <a:latin typeface="Times New Roman" pitchFamily="18" charset="0"/>
                          <a:ea typeface="Noto Sans"/>
                          <a:cs typeface="Times New Roman" pitchFamily="18" charset="0"/>
                          <a:sym typeface="Noto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3"/>
                  </a:ext>
                </a:extLst>
              </a:tr>
              <a:tr h="863600">
                <a:tc>
                  <a:txBody>
                    <a:bodyPr/>
                    <a:lstStyle/>
                    <a:p>
                      <a:pPr algn="l">
                        <a:lnSpc>
                          <a:spcPts val="2659"/>
                        </a:lnSpc>
                        <a:defRPr/>
                      </a:pPr>
                      <a:endParaRPr lang="en-US" sz="2400">
                        <a:latin typeface="Times New Roman" pitchFamily="18" charset="0"/>
                        <a:cs typeface="Times New Roman" pitchFamily="18" charset="0"/>
                      </a:endParaRPr>
                    </a:p>
                    <a:p>
                      <a:pPr algn="l">
                        <a:lnSpc>
                          <a:spcPts val="2659"/>
                        </a:lnSpc>
                      </a:pPr>
                      <a:r>
                        <a:rPr lang="en-US" sz="2400">
                          <a:solidFill>
                            <a:srgbClr val="000000"/>
                          </a:solidFill>
                          <a:latin typeface="Times New Roman" pitchFamily="18" charset="0"/>
                          <a:ea typeface="Open Sans"/>
                          <a:cs typeface="Times New Roman" pitchFamily="18" charset="0"/>
                          <a:sym typeface="Open Sans"/>
                        </a:rPr>
                        <a:t> </a:t>
                      </a:r>
                      <a:r>
                        <a:rPr lang="en-US" sz="2400" smtClean="0">
                          <a:solidFill>
                            <a:srgbClr val="000000"/>
                          </a:solidFill>
                          <a:latin typeface="Times New Roman" pitchFamily="18" charset="0"/>
                          <a:ea typeface="Open Sans"/>
                          <a:cs typeface="Times New Roman" pitchFamily="18" charset="0"/>
                          <a:sym typeface="Open Sans"/>
                        </a:rPr>
                        <a:t>Trẻ </a:t>
                      </a:r>
                      <a:r>
                        <a:rPr lang="en-US" sz="2400">
                          <a:solidFill>
                            <a:srgbClr val="000000"/>
                          </a:solidFill>
                          <a:latin typeface="Times New Roman" pitchFamily="18" charset="0"/>
                          <a:ea typeface="Open Sans"/>
                          <a:cs typeface="Times New Roman" pitchFamily="18" charset="0"/>
                          <a:sym typeface="Open Sans"/>
                        </a:rPr>
                        <a:t>mạnh dạn, </a:t>
                      </a:r>
                      <a:r>
                        <a:rPr lang="en-US" sz="2400" smtClean="0">
                          <a:solidFill>
                            <a:srgbClr val="000000"/>
                          </a:solidFill>
                          <a:latin typeface="Times New Roman" pitchFamily="18" charset="0"/>
                          <a:ea typeface="Open Sans"/>
                          <a:cs typeface="Times New Roman" pitchFamily="18" charset="0"/>
                          <a:sym typeface="Open Sans"/>
                        </a:rPr>
                        <a:t>tự</a:t>
                      </a:r>
                      <a:r>
                        <a:rPr lang="en-US" sz="2400" baseline="0" smtClean="0">
                          <a:solidFill>
                            <a:srgbClr val="000000"/>
                          </a:solidFill>
                          <a:latin typeface="Times New Roman" pitchFamily="18" charset="0"/>
                          <a:ea typeface="Open Sans"/>
                          <a:cs typeface="Times New Roman" pitchFamily="18" charset="0"/>
                          <a:sym typeface="Open Sans"/>
                        </a:rPr>
                        <a:t> </a:t>
                      </a:r>
                      <a:r>
                        <a:rPr lang="en-US" sz="2400" smtClean="0">
                          <a:solidFill>
                            <a:srgbClr val="000000"/>
                          </a:solidFill>
                          <a:latin typeface="Times New Roman" pitchFamily="18" charset="0"/>
                          <a:ea typeface="Open Sans"/>
                          <a:cs typeface="Times New Roman" pitchFamily="18" charset="0"/>
                          <a:sym typeface="Open Sans"/>
                        </a:rPr>
                        <a:t>tin </a:t>
                      </a:r>
                      <a:r>
                        <a:rPr lang="en-US" sz="2400">
                          <a:solidFill>
                            <a:srgbClr val="000000"/>
                          </a:solidFill>
                          <a:latin typeface="Times New Roman" pitchFamily="18" charset="0"/>
                          <a:ea typeface="Open Sans"/>
                          <a:cs typeface="Times New Roman" pitchFamily="18" charset="0"/>
                          <a:sym typeface="Open Sans"/>
                        </a:rPr>
                        <a:t>khi tham gia vào các hoạt động trải nghiệm.</a:t>
                      </a:r>
                    </a:p>
                    <a:p>
                      <a:pPr algn="l">
                        <a:lnSpc>
                          <a:spcPts val="2659"/>
                        </a:lnSpc>
                      </a:pPr>
                      <a:r>
                        <a:rPr lang="en-US" sz="2400">
                          <a:solidFill>
                            <a:srgbClr val="000000"/>
                          </a:solidFill>
                          <a:latin typeface="Times New Roman" pitchFamily="18" charset="0"/>
                          <a:ea typeface="Open Sans"/>
                          <a:cs typeface="Times New Roman" pitchFamily="18" charset="0"/>
                          <a:sym typeface="Open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659"/>
                        </a:lnSpc>
                        <a:defRPr/>
                      </a:pPr>
                      <a:endParaRPr lang="en-US" sz="2400">
                        <a:latin typeface="Times New Roman" pitchFamily="18" charset="0"/>
                        <a:cs typeface="Times New Roman" pitchFamily="18" charset="0"/>
                      </a:endParaRPr>
                    </a:p>
                    <a:p>
                      <a:pPr algn="ctr">
                        <a:lnSpc>
                          <a:spcPts val="2659"/>
                        </a:lnSpc>
                      </a:pPr>
                      <a:r>
                        <a:rPr lang="en-US" sz="2400">
                          <a:solidFill>
                            <a:srgbClr val="000000"/>
                          </a:solidFill>
                          <a:latin typeface="Times New Roman" pitchFamily="18" charset="0"/>
                          <a:ea typeface="Open Sans"/>
                          <a:cs typeface="Times New Roman" pitchFamily="18" charset="0"/>
                          <a:sym typeface="Open Sans"/>
                        </a:rPr>
                        <a:t>  13/35</a:t>
                      </a:r>
                    </a:p>
                    <a:p>
                      <a:pPr algn="ctr">
                        <a:lnSpc>
                          <a:spcPts val="2659"/>
                        </a:lnSpc>
                      </a:pPr>
                      <a:r>
                        <a:rPr lang="en-US" sz="2400">
                          <a:solidFill>
                            <a:srgbClr val="000000"/>
                          </a:solidFill>
                          <a:latin typeface="Times New Roman" pitchFamily="18" charset="0"/>
                          <a:ea typeface="Open Sans"/>
                          <a:cs typeface="Times New Roman" pitchFamily="18" charset="0"/>
                          <a:sym typeface="Open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659"/>
                        </a:lnSpc>
                        <a:defRPr/>
                      </a:pPr>
                      <a:endParaRPr lang="en-US" sz="2400">
                        <a:latin typeface="Times New Roman" pitchFamily="18" charset="0"/>
                        <a:cs typeface="Times New Roman" pitchFamily="18" charset="0"/>
                      </a:endParaRPr>
                    </a:p>
                    <a:p>
                      <a:pPr algn="ctr">
                        <a:lnSpc>
                          <a:spcPts val="2659"/>
                        </a:lnSpc>
                      </a:pPr>
                      <a:r>
                        <a:rPr lang="en-US" sz="2400">
                          <a:solidFill>
                            <a:srgbClr val="000000"/>
                          </a:solidFill>
                          <a:latin typeface="Times New Roman" pitchFamily="18" charset="0"/>
                          <a:ea typeface="Noto Sans"/>
                          <a:cs typeface="Times New Roman" pitchFamily="18" charset="0"/>
                          <a:sym typeface="Noto Sans"/>
                        </a:rPr>
                        <a:t>  37,1%</a:t>
                      </a:r>
                    </a:p>
                    <a:p>
                      <a:pPr algn="ctr">
                        <a:lnSpc>
                          <a:spcPts val="2659"/>
                        </a:lnSpc>
                      </a:pPr>
                      <a:r>
                        <a:rPr lang="en-US" sz="2400">
                          <a:solidFill>
                            <a:srgbClr val="000000"/>
                          </a:solidFill>
                          <a:latin typeface="Times New Roman" pitchFamily="18" charset="0"/>
                          <a:ea typeface="Noto Sans"/>
                          <a:cs typeface="Times New Roman" pitchFamily="18" charset="0"/>
                          <a:sym typeface="Noto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659"/>
                        </a:lnSpc>
                        <a:defRPr/>
                      </a:pPr>
                      <a:endParaRPr lang="en-US" sz="2400">
                        <a:latin typeface="Times New Roman" pitchFamily="18" charset="0"/>
                        <a:cs typeface="Times New Roman" pitchFamily="18" charset="0"/>
                      </a:endParaRPr>
                    </a:p>
                    <a:p>
                      <a:pPr algn="ctr">
                        <a:lnSpc>
                          <a:spcPts val="2659"/>
                        </a:lnSpc>
                      </a:pPr>
                      <a:r>
                        <a:rPr lang="en-US" sz="2400">
                          <a:solidFill>
                            <a:srgbClr val="000000"/>
                          </a:solidFill>
                          <a:latin typeface="Times New Roman" pitchFamily="18" charset="0"/>
                          <a:ea typeface="Noto Sans"/>
                          <a:cs typeface="Times New Roman" pitchFamily="18" charset="0"/>
                          <a:sym typeface="Noto Sans"/>
                        </a:rPr>
                        <a:t>  34/35</a:t>
                      </a:r>
                    </a:p>
                    <a:p>
                      <a:pPr algn="ctr">
                        <a:lnSpc>
                          <a:spcPts val="2659"/>
                        </a:lnSpc>
                      </a:pPr>
                      <a:r>
                        <a:rPr lang="en-US" sz="2400">
                          <a:solidFill>
                            <a:srgbClr val="000000"/>
                          </a:solidFill>
                          <a:latin typeface="Times New Roman" pitchFamily="18" charset="0"/>
                          <a:ea typeface="Noto Sans"/>
                          <a:cs typeface="Times New Roman" pitchFamily="18" charset="0"/>
                          <a:sym typeface="Noto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659"/>
                        </a:lnSpc>
                        <a:defRPr/>
                      </a:pPr>
                      <a:endParaRPr lang="en-US" sz="2400">
                        <a:latin typeface="Times New Roman" pitchFamily="18" charset="0"/>
                        <a:cs typeface="Times New Roman" pitchFamily="18" charset="0"/>
                      </a:endParaRPr>
                    </a:p>
                    <a:p>
                      <a:pPr algn="ctr">
                        <a:lnSpc>
                          <a:spcPts val="2659"/>
                        </a:lnSpc>
                      </a:pPr>
                      <a:r>
                        <a:rPr lang="en-US" sz="2400">
                          <a:solidFill>
                            <a:srgbClr val="000000"/>
                          </a:solidFill>
                          <a:latin typeface="Times New Roman" pitchFamily="18" charset="0"/>
                          <a:ea typeface="Noto Sans"/>
                          <a:cs typeface="Times New Roman" pitchFamily="18" charset="0"/>
                          <a:sym typeface="Noto Sans"/>
                        </a:rPr>
                        <a:t>  97,2%</a:t>
                      </a:r>
                    </a:p>
                    <a:p>
                      <a:pPr algn="ctr">
                        <a:lnSpc>
                          <a:spcPts val="2659"/>
                        </a:lnSpc>
                      </a:pPr>
                      <a:r>
                        <a:rPr lang="en-US" sz="2400">
                          <a:solidFill>
                            <a:srgbClr val="000000"/>
                          </a:solidFill>
                          <a:latin typeface="Times New Roman" pitchFamily="18" charset="0"/>
                          <a:ea typeface="Noto Sans"/>
                          <a:cs typeface="Times New Roman" pitchFamily="18" charset="0"/>
                          <a:sym typeface="Noto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4"/>
                  </a:ext>
                </a:extLst>
              </a:tr>
              <a:tr h="1206500">
                <a:tc>
                  <a:txBody>
                    <a:bodyPr/>
                    <a:lstStyle/>
                    <a:p>
                      <a:pPr algn="l">
                        <a:lnSpc>
                          <a:spcPts val="2659"/>
                        </a:lnSpc>
                        <a:defRPr/>
                      </a:pPr>
                      <a:endParaRPr lang="en-US" sz="2400">
                        <a:latin typeface="Times New Roman" pitchFamily="18" charset="0"/>
                        <a:cs typeface="Times New Roman" pitchFamily="18" charset="0"/>
                      </a:endParaRPr>
                    </a:p>
                    <a:p>
                      <a:pPr algn="l">
                        <a:lnSpc>
                          <a:spcPct val="100000"/>
                        </a:lnSpc>
                      </a:pPr>
                      <a:r>
                        <a:rPr lang="en-US" sz="2400">
                          <a:solidFill>
                            <a:srgbClr val="000000"/>
                          </a:solidFill>
                          <a:latin typeface="Times New Roman" pitchFamily="18" charset="0"/>
                          <a:ea typeface="Open Sans"/>
                          <a:cs typeface="Times New Roman" pitchFamily="18" charset="0"/>
                          <a:sym typeface="Open Sans"/>
                        </a:rPr>
                        <a:t> </a:t>
                      </a:r>
                      <a:r>
                        <a:rPr lang="en-US" sz="2400" smtClean="0">
                          <a:solidFill>
                            <a:srgbClr val="000000"/>
                          </a:solidFill>
                          <a:latin typeface="Times New Roman" pitchFamily="18" charset="0"/>
                          <a:ea typeface="Open Sans"/>
                          <a:cs typeface="Times New Roman" pitchFamily="18" charset="0"/>
                          <a:sym typeface="Open Sans"/>
                        </a:rPr>
                        <a:t>Trẻ </a:t>
                      </a:r>
                      <a:r>
                        <a:rPr lang="en-US" sz="2400">
                          <a:solidFill>
                            <a:srgbClr val="000000"/>
                          </a:solidFill>
                          <a:latin typeface="Times New Roman" pitchFamily="18" charset="0"/>
                          <a:ea typeface="Open Sans"/>
                          <a:cs typeface="Times New Roman" pitchFamily="18" charset="0"/>
                          <a:sym typeface="Open Sans"/>
                        </a:rPr>
                        <a:t>biết vận dụng kiến thức và kỹ năng </a:t>
                      </a:r>
                      <a:r>
                        <a:rPr lang="en-US" sz="2400" smtClean="0">
                          <a:solidFill>
                            <a:srgbClr val="000000"/>
                          </a:solidFill>
                          <a:latin typeface="Times New Roman" pitchFamily="18" charset="0"/>
                          <a:ea typeface="Open Sans"/>
                          <a:cs typeface="Times New Roman" pitchFamily="18" charset="0"/>
                          <a:sym typeface="Open Sans"/>
                        </a:rPr>
                        <a:t>để </a:t>
                      </a:r>
                      <a:r>
                        <a:rPr lang="en-US" sz="2400">
                          <a:solidFill>
                            <a:srgbClr val="000000"/>
                          </a:solidFill>
                          <a:latin typeface="Times New Roman" pitchFamily="18" charset="0"/>
                          <a:ea typeface="Open Sans"/>
                          <a:cs typeface="Times New Roman" pitchFamily="18" charset="0"/>
                          <a:sym typeface="Open Sans"/>
                        </a:rPr>
                        <a:t>tham gia vào </a:t>
                      </a:r>
                      <a:endParaRPr lang="en-US" sz="2400" smtClean="0">
                        <a:solidFill>
                          <a:srgbClr val="000000"/>
                        </a:solidFill>
                        <a:latin typeface="Times New Roman" pitchFamily="18" charset="0"/>
                        <a:ea typeface="Open Sans"/>
                        <a:cs typeface="Times New Roman" pitchFamily="18" charset="0"/>
                        <a:sym typeface="Open Sans"/>
                      </a:endParaRPr>
                    </a:p>
                    <a:p>
                      <a:pPr algn="l">
                        <a:lnSpc>
                          <a:spcPct val="100000"/>
                        </a:lnSpc>
                      </a:pPr>
                      <a:r>
                        <a:rPr lang="en-US" sz="2400" smtClean="0">
                          <a:solidFill>
                            <a:srgbClr val="000000"/>
                          </a:solidFill>
                          <a:latin typeface="Times New Roman" pitchFamily="18" charset="0"/>
                          <a:ea typeface="Open Sans"/>
                          <a:cs typeface="Times New Roman" pitchFamily="18" charset="0"/>
                          <a:sym typeface="Open Sans"/>
                        </a:rPr>
                        <a:t>quá </a:t>
                      </a:r>
                      <a:r>
                        <a:rPr lang="en-US" sz="2400">
                          <a:solidFill>
                            <a:srgbClr val="000000"/>
                          </a:solidFill>
                          <a:latin typeface="Times New Roman" pitchFamily="18" charset="0"/>
                          <a:ea typeface="Open Sans"/>
                          <a:cs typeface="Times New Roman" pitchFamily="18" charset="0"/>
                          <a:sym typeface="Open Sans"/>
                        </a:rPr>
                        <a:t>trình trải nghiệm</a:t>
                      </a:r>
                    </a:p>
                    <a:p>
                      <a:pPr algn="l">
                        <a:lnSpc>
                          <a:spcPts val="2659"/>
                        </a:lnSpc>
                      </a:pPr>
                      <a:r>
                        <a:rPr lang="en-US" sz="2400">
                          <a:solidFill>
                            <a:srgbClr val="000000"/>
                          </a:solidFill>
                          <a:latin typeface="Times New Roman" pitchFamily="18" charset="0"/>
                          <a:ea typeface="Open Sans"/>
                          <a:cs typeface="Times New Roman" pitchFamily="18" charset="0"/>
                          <a:sym typeface="Open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659"/>
                        </a:lnSpc>
                        <a:defRPr/>
                      </a:pPr>
                      <a:endParaRPr lang="en-US" sz="2400">
                        <a:latin typeface="Times New Roman" pitchFamily="18" charset="0"/>
                        <a:cs typeface="Times New Roman" pitchFamily="18" charset="0"/>
                      </a:endParaRPr>
                    </a:p>
                    <a:p>
                      <a:pPr algn="ctr">
                        <a:lnSpc>
                          <a:spcPts val="2659"/>
                        </a:lnSpc>
                      </a:pPr>
                      <a:r>
                        <a:rPr lang="en-US" sz="2400">
                          <a:solidFill>
                            <a:srgbClr val="000000"/>
                          </a:solidFill>
                          <a:latin typeface="Times New Roman" pitchFamily="18" charset="0"/>
                          <a:ea typeface="Open Sans"/>
                          <a:cs typeface="Times New Roman" pitchFamily="18" charset="0"/>
                          <a:sym typeface="Open Sans"/>
                        </a:rPr>
                        <a:t>  12/35</a:t>
                      </a:r>
                    </a:p>
                    <a:p>
                      <a:pPr algn="ctr">
                        <a:lnSpc>
                          <a:spcPts val="2659"/>
                        </a:lnSpc>
                      </a:pPr>
                      <a:r>
                        <a:rPr lang="en-US" sz="2400">
                          <a:solidFill>
                            <a:srgbClr val="000000"/>
                          </a:solidFill>
                          <a:latin typeface="Times New Roman" pitchFamily="18" charset="0"/>
                          <a:ea typeface="Open Sans"/>
                          <a:cs typeface="Times New Roman" pitchFamily="18" charset="0"/>
                          <a:sym typeface="Open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659"/>
                        </a:lnSpc>
                        <a:defRPr/>
                      </a:pPr>
                      <a:endParaRPr lang="en-US" sz="2400">
                        <a:latin typeface="Times New Roman" pitchFamily="18" charset="0"/>
                        <a:cs typeface="Times New Roman" pitchFamily="18" charset="0"/>
                      </a:endParaRPr>
                    </a:p>
                    <a:p>
                      <a:pPr algn="ctr">
                        <a:lnSpc>
                          <a:spcPts val="2659"/>
                        </a:lnSpc>
                      </a:pPr>
                      <a:r>
                        <a:rPr lang="en-US" sz="2400">
                          <a:solidFill>
                            <a:srgbClr val="000000"/>
                          </a:solidFill>
                          <a:latin typeface="Times New Roman" pitchFamily="18" charset="0"/>
                          <a:ea typeface="Noto Sans"/>
                          <a:cs typeface="Times New Roman" pitchFamily="18" charset="0"/>
                          <a:sym typeface="Noto Sans"/>
                        </a:rPr>
                        <a:t>  34,3%</a:t>
                      </a:r>
                    </a:p>
                    <a:p>
                      <a:pPr algn="ctr">
                        <a:lnSpc>
                          <a:spcPts val="2659"/>
                        </a:lnSpc>
                      </a:pPr>
                      <a:r>
                        <a:rPr lang="en-US" sz="2400">
                          <a:solidFill>
                            <a:srgbClr val="000000"/>
                          </a:solidFill>
                          <a:latin typeface="Times New Roman" pitchFamily="18" charset="0"/>
                          <a:ea typeface="Noto Sans"/>
                          <a:cs typeface="Times New Roman" pitchFamily="18" charset="0"/>
                          <a:sym typeface="Noto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659"/>
                        </a:lnSpc>
                        <a:defRPr/>
                      </a:pPr>
                      <a:endParaRPr lang="en-US" sz="2400">
                        <a:latin typeface="Times New Roman" pitchFamily="18" charset="0"/>
                        <a:cs typeface="Times New Roman" pitchFamily="18" charset="0"/>
                      </a:endParaRPr>
                    </a:p>
                    <a:p>
                      <a:pPr algn="ctr">
                        <a:lnSpc>
                          <a:spcPts val="2659"/>
                        </a:lnSpc>
                      </a:pPr>
                      <a:r>
                        <a:rPr lang="en-US" sz="2400">
                          <a:solidFill>
                            <a:srgbClr val="000000"/>
                          </a:solidFill>
                          <a:latin typeface="Times New Roman" pitchFamily="18" charset="0"/>
                          <a:ea typeface="Noto Sans"/>
                          <a:cs typeface="Times New Roman" pitchFamily="18" charset="0"/>
                          <a:sym typeface="Noto Sans"/>
                        </a:rPr>
                        <a:t>  34/35</a:t>
                      </a:r>
                    </a:p>
                    <a:p>
                      <a:pPr algn="ctr">
                        <a:lnSpc>
                          <a:spcPts val="2659"/>
                        </a:lnSpc>
                      </a:pPr>
                      <a:r>
                        <a:rPr lang="en-US" sz="2400">
                          <a:solidFill>
                            <a:srgbClr val="000000"/>
                          </a:solidFill>
                          <a:latin typeface="Times New Roman" pitchFamily="18" charset="0"/>
                          <a:ea typeface="Noto Sans"/>
                          <a:cs typeface="Times New Roman" pitchFamily="18" charset="0"/>
                          <a:sym typeface="Noto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659"/>
                        </a:lnSpc>
                        <a:defRPr/>
                      </a:pPr>
                      <a:endParaRPr lang="en-US" sz="2400">
                        <a:latin typeface="Times New Roman" pitchFamily="18" charset="0"/>
                        <a:cs typeface="Times New Roman" pitchFamily="18" charset="0"/>
                      </a:endParaRPr>
                    </a:p>
                    <a:p>
                      <a:pPr algn="ctr">
                        <a:lnSpc>
                          <a:spcPts val="2659"/>
                        </a:lnSpc>
                      </a:pPr>
                      <a:r>
                        <a:rPr lang="en-US" sz="2400">
                          <a:solidFill>
                            <a:srgbClr val="000000"/>
                          </a:solidFill>
                          <a:latin typeface="Times New Roman" pitchFamily="18" charset="0"/>
                          <a:ea typeface="Noto Sans"/>
                          <a:cs typeface="Times New Roman" pitchFamily="18" charset="0"/>
                          <a:sym typeface="Noto Sans"/>
                        </a:rPr>
                        <a:t>  97,2%</a:t>
                      </a:r>
                    </a:p>
                    <a:p>
                      <a:pPr algn="ctr">
                        <a:lnSpc>
                          <a:spcPts val="2659"/>
                        </a:lnSpc>
                      </a:pPr>
                      <a:r>
                        <a:rPr lang="en-US" sz="2400">
                          <a:solidFill>
                            <a:srgbClr val="000000"/>
                          </a:solidFill>
                          <a:latin typeface="Times New Roman" pitchFamily="18" charset="0"/>
                          <a:ea typeface="Noto Sans"/>
                          <a:cs typeface="Times New Roman" pitchFamily="18" charset="0"/>
                          <a:sym typeface="Noto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5"/>
                  </a:ext>
                </a:extLst>
              </a:tr>
              <a:tr h="855980">
                <a:tc>
                  <a:txBody>
                    <a:bodyPr/>
                    <a:lstStyle/>
                    <a:p>
                      <a:pPr algn="l">
                        <a:lnSpc>
                          <a:spcPts val="2659"/>
                        </a:lnSpc>
                        <a:defRPr/>
                      </a:pPr>
                      <a:endParaRPr lang="en-US" sz="2400">
                        <a:latin typeface="Times New Roman" pitchFamily="18" charset="0"/>
                        <a:cs typeface="Times New Roman" pitchFamily="18" charset="0"/>
                      </a:endParaRPr>
                    </a:p>
                    <a:p>
                      <a:pPr algn="l">
                        <a:lnSpc>
                          <a:spcPts val="2659"/>
                        </a:lnSpc>
                      </a:pPr>
                      <a:r>
                        <a:rPr lang="en-US" sz="2400">
                          <a:solidFill>
                            <a:srgbClr val="000000"/>
                          </a:solidFill>
                          <a:latin typeface="Times New Roman" pitchFamily="18" charset="0"/>
                          <a:ea typeface="Open Sans"/>
                          <a:cs typeface="Times New Roman" pitchFamily="18" charset="0"/>
                          <a:sym typeface="Open Sans"/>
                        </a:rPr>
                        <a:t>  Trẻ có kỹ năng hợp tác, hoạt động nhóm.</a:t>
                      </a:r>
                    </a:p>
                    <a:p>
                      <a:pPr algn="l">
                        <a:lnSpc>
                          <a:spcPts val="2659"/>
                        </a:lnSpc>
                      </a:pPr>
                      <a:r>
                        <a:rPr lang="en-US" sz="2400">
                          <a:solidFill>
                            <a:srgbClr val="000000"/>
                          </a:solidFill>
                          <a:latin typeface="Times New Roman" pitchFamily="18" charset="0"/>
                          <a:ea typeface="Open Sans"/>
                          <a:cs typeface="Times New Roman" pitchFamily="18" charset="0"/>
                          <a:sym typeface="Open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659"/>
                        </a:lnSpc>
                        <a:defRPr/>
                      </a:pPr>
                      <a:endParaRPr lang="en-US" sz="2400">
                        <a:latin typeface="Times New Roman" pitchFamily="18" charset="0"/>
                        <a:cs typeface="Times New Roman" pitchFamily="18" charset="0"/>
                      </a:endParaRPr>
                    </a:p>
                    <a:p>
                      <a:pPr algn="ctr">
                        <a:lnSpc>
                          <a:spcPts val="2659"/>
                        </a:lnSpc>
                      </a:pPr>
                      <a:r>
                        <a:rPr lang="en-US" sz="2400">
                          <a:solidFill>
                            <a:srgbClr val="000000"/>
                          </a:solidFill>
                          <a:latin typeface="Times New Roman" pitchFamily="18" charset="0"/>
                          <a:ea typeface="Open Sans"/>
                          <a:cs typeface="Times New Roman" pitchFamily="18" charset="0"/>
                          <a:sym typeface="Open Sans"/>
                        </a:rPr>
                        <a:t>  10/35</a:t>
                      </a:r>
                    </a:p>
                    <a:p>
                      <a:pPr algn="ctr">
                        <a:lnSpc>
                          <a:spcPts val="2659"/>
                        </a:lnSpc>
                      </a:pPr>
                      <a:r>
                        <a:rPr lang="en-US" sz="2400">
                          <a:solidFill>
                            <a:srgbClr val="000000"/>
                          </a:solidFill>
                          <a:latin typeface="Times New Roman" pitchFamily="18" charset="0"/>
                          <a:ea typeface="Open Sans"/>
                          <a:cs typeface="Times New Roman" pitchFamily="18" charset="0"/>
                          <a:sym typeface="Open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659"/>
                        </a:lnSpc>
                        <a:defRPr/>
                      </a:pPr>
                      <a:endParaRPr lang="en-US" sz="2400">
                        <a:latin typeface="Times New Roman" pitchFamily="18" charset="0"/>
                        <a:cs typeface="Times New Roman" pitchFamily="18" charset="0"/>
                      </a:endParaRPr>
                    </a:p>
                    <a:p>
                      <a:pPr algn="ctr">
                        <a:lnSpc>
                          <a:spcPts val="2659"/>
                        </a:lnSpc>
                      </a:pPr>
                      <a:r>
                        <a:rPr lang="en-US" sz="2400">
                          <a:solidFill>
                            <a:srgbClr val="000000"/>
                          </a:solidFill>
                          <a:latin typeface="Times New Roman" pitchFamily="18" charset="0"/>
                          <a:ea typeface="Noto Sans"/>
                          <a:cs typeface="Times New Roman" pitchFamily="18" charset="0"/>
                          <a:sym typeface="Noto Sans"/>
                        </a:rPr>
                        <a:t>  28,6%</a:t>
                      </a:r>
                    </a:p>
                    <a:p>
                      <a:pPr algn="ctr">
                        <a:lnSpc>
                          <a:spcPts val="2659"/>
                        </a:lnSpc>
                      </a:pPr>
                      <a:r>
                        <a:rPr lang="en-US" sz="2400">
                          <a:solidFill>
                            <a:srgbClr val="000000"/>
                          </a:solidFill>
                          <a:latin typeface="Times New Roman" pitchFamily="18" charset="0"/>
                          <a:ea typeface="Noto Sans"/>
                          <a:cs typeface="Times New Roman" pitchFamily="18" charset="0"/>
                          <a:sym typeface="Noto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659"/>
                        </a:lnSpc>
                        <a:defRPr/>
                      </a:pPr>
                      <a:endParaRPr lang="en-US" sz="2400">
                        <a:latin typeface="Times New Roman" pitchFamily="18" charset="0"/>
                        <a:cs typeface="Times New Roman" pitchFamily="18" charset="0"/>
                      </a:endParaRPr>
                    </a:p>
                    <a:p>
                      <a:pPr algn="ctr">
                        <a:lnSpc>
                          <a:spcPts val="2659"/>
                        </a:lnSpc>
                      </a:pPr>
                      <a:r>
                        <a:rPr lang="en-US" sz="2400">
                          <a:solidFill>
                            <a:srgbClr val="000000"/>
                          </a:solidFill>
                          <a:latin typeface="Times New Roman" pitchFamily="18" charset="0"/>
                          <a:ea typeface="Noto Sans"/>
                          <a:cs typeface="Times New Roman" pitchFamily="18" charset="0"/>
                          <a:sym typeface="Noto Sans"/>
                        </a:rPr>
                        <a:t>  32/35</a:t>
                      </a:r>
                    </a:p>
                    <a:p>
                      <a:pPr algn="ctr">
                        <a:lnSpc>
                          <a:spcPts val="2659"/>
                        </a:lnSpc>
                      </a:pPr>
                      <a:r>
                        <a:rPr lang="en-US" sz="2400">
                          <a:solidFill>
                            <a:srgbClr val="000000"/>
                          </a:solidFill>
                          <a:latin typeface="Times New Roman" pitchFamily="18" charset="0"/>
                          <a:ea typeface="Noto Sans"/>
                          <a:cs typeface="Times New Roman" pitchFamily="18" charset="0"/>
                          <a:sym typeface="Noto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659"/>
                        </a:lnSpc>
                        <a:defRPr/>
                      </a:pPr>
                      <a:endParaRPr lang="en-US" sz="2400">
                        <a:latin typeface="Times New Roman" pitchFamily="18" charset="0"/>
                        <a:cs typeface="Times New Roman" pitchFamily="18" charset="0"/>
                      </a:endParaRPr>
                    </a:p>
                    <a:p>
                      <a:pPr algn="ctr">
                        <a:lnSpc>
                          <a:spcPts val="2659"/>
                        </a:lnSpc>
                      </a:pPr>
                      <a:r>
                        <a:rPr lang="en-US" sz="2400">
                          <a:solidFill>
                            <a:srgbClr val="000000"/>
                          </a:solidFill>
                          <a:latin typeface="Times New Roman" pitchFamily="18" charset="0"/>
                          <a:ea typeface="Noto Sans"/>
                          <a:cs typeface="Times New Roman" pitchFamily="18" charset="0"/>
                          <a:sym typeface="Noto Sans"/>
                        </a:rPr>
                        <a:t>  91,5%</a:t>
                      </a:r>
                    </a:p>
                    <a:p>
                      <a:pPr algn="ctr">
                        <a:lnSpc>
                          <a:spcPts val="2659"/>
                        </a:lnSpc>
                      </a:pPr>
                      <a:r>
                        <a:rPr lang="en-US" sz="2400">
                          <a:solidFill>
                            <a:srgbClr val="000000"/>
                          </a:solidFill>
                          <a:latin typeface="Times New Roman" pitchFamily="18" charset="0"/>
                          <a:ea typeface="Noto Sans"/>
                          <a:cs typeface="Times New Roman" pitchFamily="18" charset="0"/>
                          <a:sym typeface="Noto Sans"/>
                        </a:rPr>
                        <a:t>  </a:t>
                      </a:r>
                    </a:p>
                  </a:txBody>
                  <a:tcPr marL="0" marR="0" marT="0" marB="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 name="TextBox 3"/>
          <p:cNvSpPr txBox="1"/>
          <p:nvPr/>
        </p:nvSpPr>
        <p:spPr>
          <a:xfrm>
            <a:off x="6316639" y="800099"/>
            <a:ext cx="6359558" cy="646331"/>
          </a:xfrm>
          <a:prstGeom prst="rect">
            <a:avLst/>
          </a:prstGeom>
          <a:noFill/>
        </p:spPr>
        <p:txBody>
          <a:bodyPr wrap="square" rtlCol="0">
            <a:spAutoFit/>
          </a:bodyPr>
          <a:lstStyle/>
          <a:p>
            <a:r>
              <a:rPr lang="en-US" sz="3600" b="1" smtClean="0">
                <a:solidFill>
                  <a:srgbClr val="FF0000"/>
                </a:solidFill>
                <a:latin typeface="Times New Roman" pitchFamily="18" charset="0"/>
                <a:cs typeface="Times New Roman" pitchFamily="18" charset="0"/>
              </a:rPr>
              <a:t>BẢNG KHẢO SÁT KẾT QUẢ</a:t>
            </a:r>
            <a:endParaRPr lang="en-US" sz="3600" b="1">
              <a:solidFill>
                <a:srgbClr val="FF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2009892" y="7113374"/>
            <a:ext cx="737599" cy="73759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9290609" y="806686"/>
            <a:ext cx="8753203" cy="8673628"/>
          </a:xfrm>
          <a:custGeom>
            <a:avLst/>
            <a:gdLst/>
            <a:ahLst/>
            <a:cxnLst/>
            <a:rect l="l" t="t" r="r" b="b"/>
            <a:pathLst>
              <a:path w="8753203" h="8673628">
                <a:moveTo>
                  <a:pt x="0" y="0"/>
                </a:moveTo>
                <a:lnTo>
                  <a:pt x="8753203" y="0"/>
                </a:lnTo>
                <a:lnTo>
                  <a:pt x="8753203" y="8673628"/>
                </a:lnTo>
                <a:lnTo>
                  <a:pt x="0" y="867362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7"/>
          <p:cNvSpPr txBox="1"/>
          <p:nvPr/>
        </p:nvSpPr>
        <p:spPr>
          <a:xfrm>
            <a:off x="9290609" y="2939820"/>
            <a:ext cx="8616916" cy="5848350"/>
          </a:xfrm>
          <a:prstGeom prst="rect">
            <a:avLst/>
          </a:prstGeom>
        </p:spPr>
        <p:txBody>
          <a:bodyPr lIns="0" tIns="0" rIns="0" bIns="0" rtlCol="0" anchor="t">
            <a:spAutoFit/>
          </a:bodyPr>
          <a:lstStyle/>
          <a:p>
            <a:pPr marL="647700" lvl="1" indent="-323850" algn="l">
              <a:lnSpc>
                <a:spcPts val="4200"/>
              </a:lnSpc>
              <a:buFont typeface="Arial"/>
              <a:buChar char="•"/>
            </a:pPr>
            <a:r>
              <a:rPr lang="en-US" sz="3000" spc="32">
                <a:solidFill>
                  <a:srgbClr val="4E2626"/>
                </a:solidFill>
                <a:latin typeface="Paytone One"/>
                <a:ea typeface="Paytone One"/>
                <a:cs typeface="Paytone One"/>
                <a:sym typeface="Paytone One"/>
              </a:rPr>
              <a:t> Hiểu được tầm quan trọng, ý nghĩa của các hoạt động trải nghiệm đối với quá trình học tập của trẻ.</a:t>
            </a:r>
          </a:p>
          <a:p>
            <a:pPr marL="647700" lvl="1" indent="-323850" algn="l">
              <a:lnSpc>
                <a:spcPts val="4200"/>
              </a:lnSpc>
              <a:buFont typeface="Arial"/>
              <a:buChar char="•"/>
            </a:pPr>
            <a:r>
              <a:rPr lang="en-US" sz="3000" spc="32">
                <a:solidFill>
                  <a:srgbClr val="4E2626"/>
                </a:solidFill>
                <a:latin typeface="Paytone One"/>
                <a:ea typeface="Paytone One"/>
                <a:cs typeface="Paytone One"/>
                <a:sym typeface="Paytone One"/>
              </a:rPr>
              <a:t> Nhiệt tình ủng hộ về mọi mặt với những điều kiện sẵn có tại địa phương, của gia đình để các hoạt động trải nghiệm được diễn ra một cách thuận lợi nhất.</a:t>
            </a:r>
          </a:p>
          <a:p>
            <a:pPr marL="647700" lvl="1" indent="-323850" algn="l">
              <a:lnSpc>
                <a:spcPts val="4200"/>
              </a:lnSpc>
              <a:buFont typeface="Arial"/>
              <a:buChar char="•"/>
            </a:pPr>
            <a:r>
              <a:rPr lang="en-US" sz="3000" spc="32">
                <a:solidFill>
                  <a:srgbClr val="4E2626"/>
                </a:solidFill>
                <a:latin typeface="Paytone One"/>
                <a:ea typeface="Paytone One"/>
                <a:cs typeface="Paytone One"/>
                <a:sym typeface="Paytone One"/>
              </a:rPr>
              <a:t> phụ huynh ngày càng tin tưởng vào chất lượng giáo dục của nhà trường  và đồng thuận, trong các công tác phối hợp chăm sóc- giáo dục trẻ của nhà trường.</a:t>
            </a:r>
          </a:p>
        </p:txBody>
      </p:sp>
      <p:sp>
        <p:nvSpPr>
          <p:cNvPr id="8" name="Freeform 8"/>
          <p:cNvSpPr/>
          <p:nvPr/>
        </p:nvSpPr>
        <p:spPr>
          <a:xfrm>
            <a:off x="220699" y="806686"/>
            <a:ext cx="8753203" cy="8673628"/>
          </a:xfrm>
          <a:custGeom>
            <a:avLst/>
            <a:gdLst/>
            <a:ahLst/>
            <a:cxnLst/>
            <a:rect l="l" t="t" r="r" b="b"/>
            <a:pathLst>
              <a:path w="8753203" h="8673628">
                <a:moveTo>
                  <a:pt x="0" y="0"/>
                </a:moveTo>
                <a:lnTo>
                  <a:pt x="8753203" y="0"/>
                </a:lnTo>
                <a:lnTo>
                  <a:pt x="8753203" y="8673628"/>
                </a:lnTo>
                <a:lnTo>
                  <a:pt x="0" y="867362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522272" y="2911245"/>
            <a:ext cx="8150058" cy="5107305"/>
          </a:xfrm>
          <a:prstGeom prst="rect">
            <a:avLst/>
          </a:prstGeom>
        </p:spPr>
        <p:txBody>
          <a:bodyPr lIns="0" tIns="0" rIns="0" bIns="0" rtlCol="0" anchor="t">
            <a:spAutoFit/>
          </a:bodyPr>
          <a:lstStyle/>
          <a:p>
            <a:pPr marL="647700" lvl="1" indent="-323850" algn="l">
              <a:lnSpc>
                <a:spcPts val="4560"/>
              </a:lnSpc>
              <a:buFont typeface="Arial"/>
              <a:buChar char="•"/>
            </a:pPr>
            <a:r>
              <a:rPr lang="en-US" sz="3000" spc="96" dirty="0" err="1">
                <a:solidFill>
                  <a:srgbClr val="4E2626"/>
                </a:solidFill>
                <a:latin typeface="Paytone One"/>
                <a:ea typeface="Paytone One"/>
                <a:cs typeface="Paytone One"/>
                <a:sym typeface="Paytone One"/>
              </a:rPr>
              <a:t>Chất</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lượng</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các</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hoạt</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động</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nói</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chung</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và</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các</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hoạt</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động</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trải</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nghiệm</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nói</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riêng</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được</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nâng</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cao</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một</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cách</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rõ</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rệt</a:t>
            </a:r>
            <a:r>
              <a:rPr lang="en-US" sz="3000" spc="96" dirty="0">
                <a:solidFill>
                  <a:srgbClr val="4E2626"/>
                </a:solidFill>
                <a:latin typeface="Paytone One"/>
                <a:ea typeface="Paytone One"/>
                <a:cs typeface="Paytone One"/>
                <a:sym typeface="Paytone One"/>
              </a:rPr>
              <a:t>.</a:t>
            </a:r>
          </a:p>
          <a:p>
            <a:pPr marL="647700" lvl="1" indent="-323850" algn="l">
              <a:lnSpc>
                <a:spcPts val="4560"/>
              </a:lnSpc>
              <a:buFont typeface="Arial"/>
              <a:buChar char="•"/>
            </a:pP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Bản</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thân</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biết</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đổi</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mới</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và</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vận</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dụng</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các</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hình</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thức</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phương</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pháp</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vào</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hoạt</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động</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trải</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nghiệm</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một</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cách</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linh</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hoạt</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nhằm</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tạo</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sự</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hứng</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thú</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và</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tăng</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sự</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tích</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cực</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hoạt</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động</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của</a:t>
            </a:r>
            <a:r>
              <a:rPr lang="en-US" sz="3000" spc="96" dirty="0">
                <a:solidFill>
                  <a:srgbClr val="4E2626"/>
                </a:solidFill>
                <a:latin typeface="Paytone One"/>
                <a:ea typeface="Paytone One"/>
                <a:cs typeface="Paytone One"/>
                <a:sym typeface="Paytone One"/>
              </a:rPr>
              <a:t> </a:t>
            </a:r>
            <a:r>
              <a:rPr lang="en-US" sz="3000" spc="96" dirty="0" err="1">
                <a:solidFill>
                  <a:srgbClr val="4E2626"/>
                </a:solidFill>
                <a:latin typeface="Paytone One"/>
                <a:ea typeface="Paytone One"/>
                <a:cs typeface="Paytone One"/>
                <a:sym typeface="Paytone One"/>
              </a:rPr>
              <a:t>trẻ</a:t>
            </a:r>
            <a:r>
              <a:rPr lang="en-US" sz="3000" spc="96" dirty="0">
                <a:solidFill>
                  <a:srgbClr val="4E2626"/>
                </a:solidFill>
                <a:latin typeface="Paytone One"/>
                <a:ea typeface="Paytone One"/>
                <a:cs typeface="Paytone One"/>
                <a:sym typeface="Paytone One"/>
              </a:rPr>
              <a:t>.</a:t>
            </a:r>
          </a:p>
          <a:p>
            <a:pPr algn="l">
              <a:lnSpc>
                <a:spcPts val="4560"/>
              </a:lnSpc>
            </a:pPr>
            <a:endParaRPr lang="en-US" sz="3000" spc="96" dirty="0">
              <a:solidFill>
                <a:srgbClr val="4E2626"/>
              </a:solidFill>
              <a:latin typeface="Paytone One"/>
              <a:ea typeface="Paytone One"/>
              <a:cs typeface="Paytone One"/>
              <a:sym typeface="Paytone One"/>
            </a:endParaRPr>
          </a:p>
        </p:txBody>
      </p:sp>
      <p:sp>
        <p:nvSpPr>
          <p:cNvPr id="10" name="TextBox 10"/>
          <p:cNvSpPr txBox="1"/>
          <p:nvPr/>
        </p:nvSpPr>
        <p:spPr>
          <a:xfrm>
            <a:off x="220699" y="1915910"/>
            <a:ext cx="8753203" cy="613410"/>
          </a:xfrm>
          <a:prstGeom prst="rect">
            <a:avLst/>
          </a:prstGeom>
        </p:spPr>
        <p:txBody>
          <a:bodyPr lIns="0" tIns="0" rIns="0" bIns="0" rtlCol="0" anchor="t">
            <a:spAutoFit/>
          </a:bodyPr>
          <a:lstStyle/>
          <a:p>
            <a:pPr algn="ctr">
              <a:lnSpc>
                <a:spcPts val="5039"/>
              </a:lnSpc>
            </a:pPr>
            <a:r>
              <a:rPr lang="en-US" sz="3599">
                <a:solidFill>
                  <a:srgbClr val="325AC0"/>
                </a:solidFill>
                <a:latin typeface="Paytone One"/>
                <a:ea typeface="Paytone One"/>
                <a:cs typeface="Paytone One"/>
                <a:sym typeface="Paytone One"/>
              </a:rPr>
              <a:t>VỀ PHÍA GIÁO VIÊN</a:t>
            </a:r>
          </a:p>
        </p:txBody>
      </p:sp>
      <p:sp>
        <p:nvSpPr>
          <p:cNvPr id="11" name="TextBox 11"/>
          <p:cNvSpPr txBox="1"/>
          <p:nvPr/>
        </p:nvSpPr>
        <p:spPr>
          <a:xfrm>
            <a:off x="9222466" y="1915910"/>
            <a:ext cx="8753203" cy="613410"/>
          </a:xfrm>
          <a:prstGeom prst="rect">
            <a:avLst/>
          </a:prstGeom>
        </p:spPr>
        <p:txBody>
          <a:bodyPr lIns="0" tIns="0" rIns="0" bIns="0" rtlCol="0" anchor="t">
            <a:spAutoFit/>
          </a:bodyPr>
          <a:lstStyle/>
          <a:p>
            <a:pPr algn="ctr">
              <a:lnSpc>
                <a:spcPts val="5039"/>
              </a:lnSpc>
            </a:pPr>
            <a:r>
              <a:rPr lang="en-US" sz="3599">
                <a:solidFill>
                  <a:srgbClr val="325AC0"/>
                </a:solidFill>
                <a:latin typeface="Paytone One"/>
                <a:ea typeface="Paytone One"/>
                <a:cs typeface="Paytone One"/>
                <a:sym typeface="Paytone One"/>
              </a:rPr>
              <a:t>VỀ PHÍA PHỤ HUYNH</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2009892" y="7113374"/>
            <a:ext cx="737599" cy="73759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2" name="文本框 3">
            <a:extLst>
              <a:ext uri="{FF2B5EF4-FFF2-40B4-BE49-F238E27FC236}">
                <a16:creationId xmlns:a16="http://schemas.microsoft.com/office/drawing/2014/main" id="{6F2E74EE-5BF1-404C-B510-091C2C43CE5E}"/>
              </a:ext>
            </a:extLst>
          </p:cNvPr>
          <p:cNvSpPr txBox="1"/>
          <p:nvPr/>
        </p:nvSpPr>
        <p:spPr>
          <a:xfrm>
            <a:off x="7620000" y="1634486"/>
            <a:ext cx="10221003" cy="3966214"/>
          </a:xfrm>
          <a:prstGeom prst="rect">
            <a:avLst/>
          </a:prstGeom>
          <a:noFill/>
          <a:effectLst/>
        </p:spPr>
        <p:txBody>
          <a:bodyPr wrap="square" rtlCol="0">
            <a:spAutoFit/>
          </a:bodyPr>
          <a:lstStyle/>
          <a:p>
            <a:pPr algn="ctr" defTabSz="1371600">
              <a:lnSpc>
                <a:spcPct val="150000"/>
              </a:lnSpc>
              <a:spcBef>
                <a:spcPts val="450"/>
              </a:spcBef>
              <a:spcAft>
                <a:spcPts val="450"/>
              </a:spcAft>
            </a:pPr>
            <a:r>
              <a:rPr lang="en-US" altLang="zh-CN" sz="3900" dirty="0" smtClean="0">
                <a:ln w="3175">
                  <a:solidFill>
                    <a:prstClr val="white"/>
                  </a:solidFill>
                </a:ln>
                <a:solidFill>
                  <a:srgbClr val="ED7D31"/>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NÂNG </a:t>
            </a:r>
            <a:r>
              <a:rPr lang="en-US" altLang="zh-CN" sz="3900" dirty="0">
                <a:ln w="3175">
                  <a:solidFill>
                    <a:prstClr val="white"/>
                  </a:solidFill>
                </a:ln>
                <a:solidFill>
                  <a:srgbClr val="ED7D31"/>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CAO </a:t>
            </a:r>
            <a:r>
              <a:rPr lang="en-US" altLang="zh-CN" sz="3900" dirty="0">
                <a:ln w="3175">
                  <a:solidFill>
                    <a:prstClr val="white"/>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CHẤT LƯỢNG TỔ CHỨC</a:t>
            </a:r>
          </a:p>
          <a:p>
            <a:pPr algn="ctr" defTabSz="1371600">
              <a:lnSpc>
                <a:spcPct val="150000"/>
              </a:lnSpc>
              <a:spcBef>
                <a:spcPts val="450"/>
              </a:spcBef>
              <a:spcAft>
                <a:spcPts val="450"/>
              </a:spcAft>
            </a:pPr>
            <a:r>
              <a:rPr lang="en-US" altLang="zh-CN" sz="3900" dirty="0">
                <a:ln w="3175">
                  <a:solidFill>
                    <a:prstClr val="white"/>
                  </a:solidFill>
                </a:ln>
                <a:solidFill>
                  <a:srgbClr val="ED7D31"/>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CÁC HOẠT ĐỘNG TRẢI NGHIỆM</a:t>
            </a:r>
          </a:p>
          <a:p>
            <a:pPr algn="ctr" defTabSz="1371600">
              <a:lnSpc>
                <a:spcPct val="150000"/>
              </a:lnSpc>
              <a:spcBef>
                <a:spcPts val="450"/>
              </a:spcBef>
              <a:spcAft>
                <a:spcPts val="450"/>
              </a:spcAft>
            </a:pPr>
            <a:r>
              <a:rPr lang="en-US" altLang="zh-CN" sz="3900" dirty="0">
                <a:ln w="3175">
                  <a:solidFill>
                    <a:prstClr val="white"/>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CHO TRẺ MẪU GIÁO </a:t>
            </a:r>
            <a:r>
              <a:rPr lang="en-US" altLang="zh-CN" sz="3900" dirty="0" smtClean="0">
                <a:ln w="3175">
                  <a:solidFill>
                    <a:prstClr val="white"/>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4-5 TUỔI</a:t>
            </a:r>
            <a:endParaRPr lang="en-US" altLang="zh-CN" sz="3900" dirty="0">
              <a:ln w="3175">
                <a:solidFill>
                  <a:prstClr val="white"/>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a:p>
            <a:pPr algn="ctr" defTabSz="1371600">
              <a:lnSpc>
                <a:spcPct val="150000"/>
              </a:lnSpc>
              <a:spcBef>
                <a:spcPts val="450"/>
              </a:spcBef>
              <a:spcAft>
                <a:spcPts val="450"/>
              </a:spcAft>
            </a:pPr>
            <a:r>
              <a:rPr lang="en-US" altLang="zh-CN" sz="3900" dirty="0" smtClean="0">
                <a:ln w="6350">
                  <a:noFill/>
                </a:ln>
                <a:solidFill>
                  <a:srgbClr val="4472C4">
                    <a:lumMod val="75000"/>
                  </a:srgbClr>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PHÙ HỢP VỚI ĐIỀU KIỆN ĐỊA PHƯƠNG</a:t>
            </a:r>
            <a:endParaRPr lang="en-US" altLang="zh-CN" sz="3900" dirty="0">
              <a:ln w="6350">
                <a:noFill/>
              </a:ln>
              <a:solidFill>
                <a:srgbClr val="4472C4">
                  <a:lumMod val="75000"/>
                </a:srgbClr>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p:txBody>
      </p:sp>
      <p:sp>
        <p:nvSpPr>
          <p:cNvPr id="13" name="Rectangle 12"/>
          <p:cNvSpPr/>
          <p:nvPr/>
        </p:nvSpPr>
        <p:spPr>
          <a:xfrm>
            <a:off x="6023356" y="8801087"/>
            <a:ext cx="7323928" cy="877163"/>
          </a:xfrm>
          <a:prstGeom prst="rect">
            <a:avLst/>
          </a:prstGeom>
          <a:noFill/>
        </p:spPr>
        <p:txBody>
          <a:bodyPr wrap="none" lIns="137160" tIns="68580" rIns="137160" bIns="68580">
            <a:spAutoFit/>
          </a:bodyPr>
          <a:lstStyle/>
          <a:p>
            <a:pPr algn="ctr"/>
            <a:r>
              <a:rPr lang="en-US" sz="4800" b="1" dirty="0">
                <a:ln w="22225">
                  <a:noFill/>
                  <a:prstDash val="solid"/>
                </a:ln>
                <a:solidFill>
                  <a:srgbClr val="FF0000"/>
                </a:solidFill>
                <a:latin typeface="Times New Roman" panose="02020603050405020304" pitchFamily="18" charset="0"/>
                <a:cs typeface="Times New Roman" panose="02020603050405020304" pitchFamily="18" charset="0"/>
              </a:rPr>
              <a:t>TRÂN TRỌNG CẢM ƠN!</a:t>
            </a:r>
          </a:p>
        </p:txBody>
      </p:sp>
      <p:sp>
        <p:nvSpPr>
          <p:cNvPr id="15" name="Diamond 14"/>
          <p:cNvSpPr/>
          <p:nvPr/>
        </p:nvSpPr>
        <p:spPr>
          <a:xfrm>
            <a:off x="1524000" y="419100"/>
            <a:ext cx="4274820" cy="4066392"/>
          </a:xfrm>
          <a:prstGeom prst="diamond">
            <a:avLst/>
          </a:prstGeom>
          <a:blipFill dpi="0" rotWithShape="1">
            <a:blip r:embed="rId3" cstate="print">
              <a:extLst>
                <a:ext uri="{28A0092B-C50C-407E-A947-70E740481C1C}">
                  <a14:useLocalDpi xmlns:a14="http://schemas.microsoft.com/office/drawing/2010/main" val="0"/>
                </a:ext>
              </a:extLst>
            </a:blip>
            <a:srcRect/>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15"/>
          <p:cNvSpPr/>
          <p:nvPr/>
        </p:nvSpPr>
        <p:spPr>
          <a:xfrm>
            <a:off x="3661410" y="2544150"/>
            <a:ext cx="4408911" cy="4133794"/>
          </a:xfrm>
          <a:prstGeom prst="diamond">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amond 16"/>
          <p:cNvSpPr/>
          <p:nvPr/>
        </p:nvSpPr>
        <p:spPr>
          <a:xfrm>
            <a:off x="-644631" y="2494089"/>
            <a:ext cx="4213860" cy="4052819"/>
          </a:xfrm>
          <a:prstGeom prst="diamond">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p:cNvSpPr/>
          <p:nvPr/>
        </p:nvSpPr>
        <p:spPr>
          <a:xfrm>
            <a:off x="1410981" y="4611047"/>
            <a:ext cx="4290060" cy="4208093"/>
          </a:xfrm>
          <a:prstGeom prst="diamond">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79463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44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4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44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1"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2000" fill="hold"/>
                                            <p:tgtEl>
                                              <p:spTgt spid="13"/>
                                            </p:tgtEl>
                                            <p:attrNameLst>
                                              <p:attrName>ppt_x</p:attrName>
                                            </p:attrNameLst>
                                          </p:cBhvr>
                                          <p:tavLst>
                                            <p:tav tm="0">
                                              <p:val>
                                                <p:strVal val="0-#ppt_w/2"/>
                                              </p:val>
                                            </p:tav>
                                            <p:tav tm="100000">
                                              <p:val>
                                                <p:strVal val="#ppt_x"/>
                                              </p:val>
                                            </p:tav>
                                          </p:tavLst>
                                        </p:anim>
                                        <p:anim calcmode="lin" valueType="num">
                                          <p:cBhvr additive="base">
                                            <p:cTn id="14" dur="2000" fill="hold"/>
                                            <p:tgtEl>
                                              <p:spTgt spid="13"/>
                                            </p:tgtEl>
                                            <p:attrNameLst>
                                              <p:attrName>ppt_y</p:attrName>
                                            </p:attrNameLst>
                                          </p:cBhvr>
                                          <p:tavLst>
                                            <p:tav tm="0">
                                              <p:val>
                                                <p:strVal val="#ppt_y"/>
                                              </p:val>
                                            </p:tav>
                                            <p:tav tm="100000">
                                              <p:val>
                                                <p:strVal val="#ppt_y"/>
                                              </p:val>
                                            </p:tav>
                                          </p:tavLst>
                                        </p:anim>
                                      </p:childTnLst>
                                    </p:cTn>
                                  </p:par>
                                  <p:par>
                                    <p:cTn id="15" presetID="26" presetClass="emph" presetSubtype="0" repeatCount="indefinite" fill="hold" grpId="0" nodeType="withEffect">
                                      <p:stCondLst>
                                        <p:cond delay="2000"/>
                                      </p:stCondLst>
                                      <p:childTnLst>
                                        <p:animEffect transition="out" filter="fade">
                                          <p:cBhvr>
                                            <p:cTn id="16" dur="2000" tmFilter="0, 0; .2, .5; .8, .5; 1, 0"/>
                                            <p:tgtEl>
                                              <p:spTgt spid="13"/>
                                            </p:tgtEl>
                                          </p:cBhvr>
                                        </p:animEffect>
                                        <p:animScale>
                                          <p:cBhvr>
                                            <p:cTn id="17" dur="100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1"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2000" fill="hold"/>
                                            <p:tgtEl>
                                              <p:spTgt spid="13"/>
                                            </p:tgtEl>
                                            <p:attrNameLst>
                                              <p:attrName>ppt_x</p:attrName>
                                            </p:attrNameLst>
                                          </p:cBhvr>
                                          <p:tavLst>
                                            <p:tav tm="0">
                                              <p:val>
                                                <p:strVal val="0-#ppt_w/2"/>
                                              </p:val>
                                            </p:tav>
                                            <p:tav tm="100000">
                                              <p:val>
                                                <p:strVal val="#ppt_x"/>
                                              </p:val>
                                            </p:tav>
                                          </p:tavLst>
                                        </p:anim>
                                        <p:anim calcmode="lin" valueType="num">
                                          <p:cBhvr additive="base">
                                            <p:cTn id="14" dur="2000" fill="hold"/>
                                            <p:tgtEl>
                                              <p:spTgt spid="13"/>
                                            </p:tgtEl>
                                            <p:attrNameLst>
                                              <p:attrName>ppt_y</p:attrName>
                                            </p:attrNameLst>
                                          </p:cBhvr>
                                          <p:tavLst>
                                            <p:tav tm="0">
                                              <p:val>
                                                <p:strVal val="#ppt_y"/>
                                              </p:val>
                                            </p:tav>
                                            <p:tav tm="100000">
                                              <p:val>
                                                <p:strVal val="#ppt_y"/>
                                              </p:val>
                                            </p:tav>
                                          </p:tavLst>
                                        </p:anim>
                                      </p:childTnLst>
                                    </p:cTn>
                                  </p:par>
                                  <p:par>
                                    <p:cTn id="15" presetID="26" presetClass="emph" presetSubtype="0" repeatCount="indefinite" fill="hold" grpId="0" nodeType="withEffect">
                                      <p:stCondLst>
                                        <p:cond delay="2000"/>
                                      </p:stCondLst>
                                      <p:childTnLst>
                                        <p:animEffect transition="out" filter="fade">
                                          <p:cBhvr>
                                            <p:cTn id="16" dur="2000" tmFilter="0, 0; .2, .5; .8, .5; 1, 0"/>
                                            <p:tgtEl>
                                              <p:spTgt spid="13"/>
                                            </p:tgtEl>
                                          </p:cBhvr>
                                        </p:animEffect>
                                        <p:animScale>
                                          <p:cBhvr>
                                            <p:cTn id="17" dur="100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1524000" y="419100"/>
            <a:ext cx="4274820" cy="4066392"/>
          </a:xfrm>
          <a:prstGeom prst="diamond">
            <a:avLst/>
          </a:prstGeom>
          <a:blipFill dpi="0" rotWithShape="1">
            <a:blip r:embed="rId2" cstate="print">
              <a:extLst>
                <a:ext uri="{28A0092B-C50C-407E-A947-70E740481C1C}">
                  <a14:useLocalDpi xmlns:a14="http://schemas.microsoft.com/office/drawing/2010/main" val="0"/>
                </a:ext>
              </a:extLst>
            </a:blip>
            <a:srcRect/>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amond 4"/>
          <p:cNvSpPr/>
          <p:nvPr/>
        </p:nvSpPr>
        <p:spPr>
          <a:xfrm>
            <a:off x="3661410" y="2544150"/>
            <a:ext cx="4408911" cy="4133794"/>
          </a:xfrm>
          <a:prstGeom prst="diamond">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p:cNvSpPr/>
          <p:nvPr/>
        </p:nvSpPr>
        <p:spPr>
          <a:xfrm>
            <a:off x="-644631" y="2494089"/>
            <a:ext cx="4213860" cy="4052819"/>
          </a:xfrm>
          <a:prstGeom prst="diamond">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p:cNvSpPr/>
          <p:nvPr/>
        </p:nvSpPr>
        <p:spPr>
          <a:xfrm>
            <a:off x="1508760" y="4592994"/>
            <a:ext cx="4290060" cy="4093701"/>
          </a:xfrm>
          <a:prstGeom prst="diamond">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本框 3">
            <a:extLst>
              <a:ext uri="{FF2B5EF4-FFF2-40B4-BE49-F238E27FC236}">
                <a16:creationId xmlns:a16="http://schemas.microsoft.com/office/drawing/2014/main" id="{6F2E74EE-5BF1-404C-B510-091C2C43CE5E}"/>
              </a:ext>
            </a:extLst>
          </p:cNvPr>
          <p:cNvSpPr txBox="1"/>
          <p:nvPr/>
        </p:nvSpPr>
        <p:spPr>
          <a:xfrm>
            <a:off x="7620000" y="1634486"/>
            <a:ext cx="10221003" cy="3966214"/>
          </a:xfrm>
          <a:prstGeom prst="rect">
            <a:avLst/>
          </a:prstGeom>
          <a:noFill/>
          <a:effectLst/>
        </p:spPr>
        <p:txBody>
          <a:bodyPr wrap="square" rtlCol="0">
            <a:spAutoFit/>
          </a:bodyPr>
          <a:lstStyle/>
          <a:p>
            <a:pPr algn="ctr" defTabSz="1371600">
              <a:lnSpc>
                <a:spcPct val="150000"/>
              </a:lnSpc>
              <a:spcBef>
                <a:spcPts val="450"/>
              </a:spcBef>
              <a:spcAft>
                <a:spcPts val="450"/>
              </a:spcAft>
            </a:pPr>
            <a:r>
              <a:rPr lang="en-US" altLang="zh-CN" sz="3900" dirty="0" smtClean="0">
                <a:ln w="3175">
                  <a:solidFill>
                    <a:prstClr val="white"/>
                  </a:solidFill>
                </a:ln>
                <a:solidFill>
                  <a:srgbClr val="ED7D31"/>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NÂNG </a:t>
            </a:r>
            <a:r>
              <a:rPr lang="en-US" altLang="zh-CN" sz="3900" dirty="0">
                <a:ln w="3175">
                  <a:solidFill>
                    <a:prstClr val="white"/>
                  </a:solidFill>
                </a:ln>
                <a:solidFill>
                  <a:srgbClr val="ED7D31"/>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CAO </a:t>
            </a:r>
            <a:r>
              <a:rPr lang="en-US" altLang="zh-CN" sz="3900" dirty="0">
                <a:ln w="3175">
                  <a:solidFill>
                    <a:prstClr val="white"/>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CHẤT LƯỢNG TỔ CHỨC</a:t>
            </a:r>
          </a:p>
          <a:p>
            <a:pPr algn="ctr" defTabSz="1371600">
              <a:lnSpc>
                <a:spcPct val="150000"/>
              </a:lnSpc>
              <a:spcBef>
                <a:spcPts val="450"/>
              </a:spcBef>
              <a:spcAft>
                <a:spcPts val="450"/>
              </a:spcAft>
            </a:pPr>
            <a:r>
              <a:rPr lang="en-US" altLang="zh-CN" sz="3900" dirty="0">
                <a:ln w="3175">
                  <a:solidFill>
                    <a:prstClr val="white"/>
                  </a:solidFill>
                </a:ln>
                <a:solidFill>
                  <a:srgbClr val="ED7D31"/>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CÁC HOẠT ĐỘNG TRẢI NGHIỆM</a:t>
            </a:r>
          </a:p>
          <a:p>
            <a:pPr algn="ctr" defTabSz="1371600">
              <a:lnSpc>
                <a:spcPct val="150000"/>
              </a:lnSpc>
              <a:spcBef>
                <a:spcPts val="450"/>
              </a:spcBef>
              <a:spcAft>
                <a:spcPts val="450"/>
              </a:spcAft>
            </a:pPr>
            <a:r>
              <a:rPr lang="en-US" altLang="zh-CN" sz="3900" dirty="0">
                <a:ln w="3175">
                  <a:solidFill>
                    <a:prstClr val="white"/>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CHO TRẺ MẪU GIÁO </a:t>
            </a:r>
            <a:r>
              <a:rPr lang="en-US" altLang="zh-CN" sz="3900" dirty="0" smtClean="0">
                <a:ln w="3175">
                  <a:solidFill>
                    <a:prstClr val="white"/>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4-5 TUỔI</a:t>
            </a:r>
            <a:endParaRPr lang="en-US" altLang="zh-CN" sz="3900" dirty="0">
              <a:ln w="3175">
                <a:solidFill>
                  <a:prstClr val="white"/>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a:p>
            <a:pPr algn="ctr" defTabSz="1371600">
              <a:lnSpc>
                <a:spcPct val="150000"/>
              </a:lnSpc>
              <a:spcBef>
                <a:spcPts val="450"/>
              </a:spcBef>
              <a:spcAft>
                <a:spcPts val="450"/>
              </a:spcAft>
            </a:pPr>
            <a:r>
              <a:rPr lang="en-US" altLang="zh-CN" sz="3900" dirty="0" smtClean="0">
                <a:ln w="6350">
                  <a:noFill/>
                </a:ln>
                <a:solidFill>
                  <a:srgbClr val="4472C4">
                    <a:lumMod val="75000"/>
                  </a:srgbClr>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PHÙ HỢP VỚI ĐIỀU KIỆN ĐỊA PHƯƠNG</a:t>
            </a:r>
            <a:endParaRPr lang="en-US" altLang="zh-CN" sz="3900" dirty="0">
              <a:ln w="6350">
                <a:noFill/>
              </a:ln>
              <a:solidFill>
                <a:srgbClr val="4472C4">
                  <a:lumMod val="75000"/>
                </a:srgbClr>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p:txBody>
      </p:sp>
      <p:sp>
        <p:nvSpPr>
          <p:cNvPr id="2" name="Diamond 1"/>
          <p:cNvSpPr/>
          <p:nvPr/>
        </p:nvSpPr>
        <p:spPr>
          <a:xfrm>
            <a:off x="11811000" y="7124700"/>
            <a:ext cx="2514600" cy="2343098"/>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p:cNvSpPr/>
          <p:nvPr/>
        </p:nvSpPr>
        <p:spPr>
          <a:xfrm>
            <a:off x="13411200" y="7578761"/>
            <a:ext cx="2057400" cy="1790595"/>
          </a:xfrm>
          <a:prstGeom prst="diamon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amond 9"/>
          <p:cNvSpPr/>
          <p:nvPr/>
        </p:nvSpPr>
        <p:spPr>
          <a:xfrm>
            <a:off x="12052092" y="8474059"/>
            <a:ext cx="1740108" cy="1619303"/>
          </a:xfrm>
          <a:prstGeom prst="diamond">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6122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44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4000">
                                          <p:cBhvr additive="base">
                                            <p:cTn id="7" dur="1000" fill="hold"/>
                                            <p:tgtEl>
                                              <p:spTgt spid="8"/>
                                            </p:tgtEl>
                                            <p:attrNameLst>
                                              <p:attrName>ppt_x</p:attrName>
                                            </p:attrNameLst>
                                          </p:cBhvr>
                                          <p:tavLst>
                                            <p:tav tm="0">
                                              <p:val>
                                                <p:strVal val="1+#ppt_w/2"/>
                                              </p:val>
                                            </p:tav>
                                            <p:tav tm="100000">
                                              <p:val>
                                                <p:strVal val="#ppt_x"/>
                                              </p:val>
                                            </p:tav>
                                          </p:tavLst>
                                        </p:anim>
                                        <p:anim calcmode="lin" valueType="num" p14:bounceEnd="44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9263ECF2-C43E-499B-AAED-D3A97BFAAEF4}"/>
              </a:ext>
            </a:extLst>
          </p:cNvPr>
          <p:cNvSpPr>
            <a:spLocks/>
          </p:cNvSpPr>
          <p:nvPr/>
        </p:nvSpPr>
        <p:spPr bwMode="auto">
          <a:xfrm>
            <a:off x="4033422" y="3200643"/>
            <a:ext cx="3529731" cy="3531912"/>
          </a:xfrm>
          <a:custGeom>
            <a:avLst/>
            <a:gdLst>
              <a:gd name="T0" fmla="*/ 809 w 1619"/>
              <a:gd name="T1" fmla="*/ 1620 h 1620"/>
              <a:gd name="T2" fmla="*/ 0 w 1619"/>
              <a:gd name="T3" fmla="*/ 810 h 1620"/>
              <a:gd name="T4" fmla="*/ 809 w 1619"/>
              <a:gd name="T5" fmla="*/ 0 h 1620"/>
              <a:gd name="T6" fmla="*/ 1619 w 1619"/>
              <a:gd name="T7" fmla="*/ 810 h 1620"/>
              <a:gd name="T8" fmla="*/ 809 w 1619"/>
              <a:gd name="T9" fmla="*/ 1620 h 1620"/>
            </a:gdLst>
            <a:ahLst/>
            <a:cxnLst>
              <a:cxn ang="0">
                <a:pos x="T0" y="T1"/>
              </a:cxn>
              <a:cxn ang="0">
                <a:pos x="T2" y="T3"/>
              </a:cxn>
              <a:cxn ang="0">
                <a:pos x="T4" y="T5"/>
              </a:cxn>
              <a:cxn ang="0">
                <a:pos x="T6" y="T7"/>
              </a:cxn>
              <a:cxn ang="0">
                <a:pos x="T8" y="T9"/>
              </a:cxn>
            </a:cxnLst>
            <a:rect l="0" t="0" r="r" b="b"/>
            <a:pathLst>
              <a:path w="1619" h="1620">
                <a:moveTo>
                  <a:pt x="809" y="1620"/>
                </a:moveTo>
                <a:lnTo>
                  <a:pt x="0" y="810"/>
                </a:lnTo>
                <a:lnTo>
                  <a:pt x="809" y="0"/>
                </a:lnTo>
                <a:lnTo>
                  <a:pt x="1619" y="810"/>
                </a:lnTo>
                <a:lnTo>
                  <a:pt x="809" y="1620"/>
                </a:lnTo>
                <a:close/>
              </a:path>
            </a:pathLst>
          </a:custGeom>
          <a:solidFill>
            <a:srgbClr val="EEAA76"/>
          </a:solidFill>
          <a:ln>
            <a:noFill/>
          </a:ln>
        </p:spPr>
        <p:txBody>
          <a:bodyPr vert="horz" wrap="square" lIns="137160" tIns="68580" rIns="137160" bIns="68580" numCol="1" anchor="t" anchorCtr="0" compatLnSpc="1">
            <a:prstTxWarp prst="textNoShape">
              <a:avLst/>
            </a:prstTxWarp>
          </a:bodyPr>
          <a:lstStyle/>
          <a:p>
            <a:endParaRPr lang="zh-CN" altLang="en-US" sz="2700"/>
          </a:p>
        </p:txBody>
      </p:sp>
      <p:sp>
        <p:nvSpPr>
          <p:cNvPr id="3" name="Freeform 7">
            <a:extLst>
              <a:ext uri="{FF2B5EF4-FFF2-40B4-BE49-F238E27FC236}">
                <a16:creationId xmlns:a16="http://schemas.microsoft.com/office/drawing/2014/main" id="{919B328C-CE7F-42BB-B2DD-670A6186B417}"/>
              </a:ext>
            </a:extLst>
          </p:cNvPr>
          <p:cNvSpPr>
            <a:spLocks/>
          </p:cNvSpPr>
          <p:nvPr/>
        </p:nvSpPr>
        <p:spPr bwMode="auto">
          <a:xfrm>
            <a:off x="10508246" y="2665891"/>
            <a:ext cx="4331939" cy="4334615"/>
          </a:xfrm>
          <a:custGeom>
            <a:avLst/>
            <a:gdLst>
              <a:gd name="T0" fmla="*/ 810 w 1620"/>
              <a:gd name="T1" fmla="*/ 1621 h 1621"/>
              <a:gd name="T2" fmla="*/ 0 w 1620"/>
              <a:gd name="T3" fmla="*/ 811 h 1621"/>
              <a:gd name="T4" fmla="*/ 810 w 1620"/>
              <a:gd name="T5" fmla="*/ 0 h 1621"/>
              <a:gd name="T6" fmla="*/ 1620 w 1620"/>
              <a:gd name="T7" fmla="*/ 811 h 1621"/>
              <a:gd name="T8" fmla="*/ 810 w 1620"/>
              <a:gd name="T9" fmla="*/ 1621 h 1621"/>
            </a:gdLst>
            <a:ahLst/>
            <a:cxnLst>
              <a:cxn ang="0">
                <a:pos x="T0" y="T1"/>
              </a:cxn>
              <a:cxn ang="0">
                <a:pos x="T2" y="T3"/>
              </a:cxn>
              <a:cxn ang="0">
                <a:pos x="T4" y="T5"/>
              </a:cxn>
              <a:cxn ang="0">
                <a:pos x="T6" y="T7"/>
              </a:cxn>
              <a:cxn ang="0">
                <a:pos x="T8" y="T9"/>
              </a:cxn>
            </a:cxnLst>
            <a:rect l="0" t="0" r="r" b="b"/>
            <a:pathLst>
              <a:path w="1620" h="1621">
                <a:moveTo>
                  <a:pt x="810" y="1621"/>
                </a:moveTo>
                <a:lnTo>
                  <a:pt x="0" y="811"/>
                </a:lnTo>
                <a:lnTo>
                  <a:pt x="810" y="0"/>
                </a:lnTo>
                <a:lnTo>
                  <a:pt x="1620" y="811"/>
                </a:lnTo>
                <a:lnTo>
                  <a:pt x="810" y="1621"/>
                </a:lnTo>
                <a:close/>
              </a:path>
            </a:pathLst>
          </a:custGeom>
          <a:solidFill>
            <a:srgbClr val="2F9FBB"/>
          </a:solidFill>
          <a:ln>
            <a:noFill/>
          </a:ln>
        </p:spPr>
        <p:txBody>
          <a:bodyPr vert="horz" wrap="square" lIns="137160" tIns="68580" rIns="137160" bIns="68580" numCol="1" anchor="t" anchorCtr="0" compatLnSpc="1">
            <a:prstTxWarp prst="textNoShape">
              <a:avLst/>
            </a:prstTxWarp>
          </a:bodyPr>
          <a:lstStyle/>
          <a:p>
            <a:endParaRPr lang="zh-CN" altLang="en-US" sz="2700"/>
          </a:p>
        </p:txBody>
      </p:sp>
      <p:sp>
        <p:nvSpPr>
          <p:cNvPr id="14" name="文本框 3">
            <a:extLst>
              <a:ext uri="{FF2B5EF4-FFF2-40B4-BE49-F238E27FC236}">
                <a16:creationId xmlns:a16="http://schemas.microsoft.com/office/drawing/2014/main" id="{6F2E74EE-5BF1-404C-B510-091C2C43CE5E}"/>
              </a:ext>
            </a:extLst>
          </p:cNvPr>
          <p:cNvSpPr txBox="1"/>
          <p:nvPr/>
        </p:nvSpPr>
        <p:spPr>
          <a:xfrm>
            <a:off x="2701351" y="6960198"/>
            <a:ext cx="4331939" cy="1015663"/>
          </a:xfrm>
          <a:prstGeom prst="rect">
            <a:avLst/>
          </a:prstGeom>
          <a:noFill/>
          <a:effectLst/>
        </p:spPr>
        <p:txBody>
          <a:bodyPr wrap="square" rtlCol="0">
            <a:spAutoFit/>
          </a:bodyPr>
          <a:lstStyle/>
          <a:p>
            <a:pPr algn="ctr">
              <a:spcBef>
                <a:spcPts val="450"/>
              </a:spcBef>
              <a:spcAft>
                <a:spcPts val="450"/>
              </a:spcAft>
            </a:pPr>
            <a:r>
              <a:rPr lang="en-US" altLang="zh-CN" sz="6000" dirty="0" err="1">
                <a:ln w="6350">
                  <a:solidFill>
                    <a:schemeClr val="bg1"/>
                  </a:solidFill>
                </a:ln>
                <a:solidFill>
                  <a:schemeClr val="accent2"/>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Thuận</a:t>
            </a:r>
            <a:r>
              <a:rPr lang="en-US" altLang="zh-CN" sz="6000" dirty="0">
                <a:ln w="6350">
                  <a:solidFill>
                    <a:schemeClr val="bg1"/>
                  </a:solidFill>
                </a:ln>
                <a:solidFill>
                  <a:schemeClr val="accent2"/>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6000" dirty="0" err="1">
                <a:ln w="6350">
                  <a:solidFill>
                    <a:schemeClr val="bg1"/>
                  </a:solidFill>
                </a:ln>
                <a:solidFill>
                  <a:schemeClr val="accent2"/>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lợi</a:t>
            </a:r>
            <a:endParaRPr lang="en-US" altLang="zh-CN" sz="6000" dirty="0">
              <a:ln w="6350">
                <a:noFill/>
              </a:ln>
              <a:solidFill>
                <a:schemeClr val="accent5">
                  <a:lumMod val="75000"/>
                </a:schemeClr>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p:txBody>
      </p:sp>
      <p:grpSp>
        <p:nvGrpSpPr>
          <p:cNvPr id="20" name="组合 3">
            <a:extLst>
              <a:ext uri="{FF2B5EF4-FFF2-40B4-BE49-F238E27FC236}">
                <a16:creationId xmlns:a16="http://schemas.microsoft.com/office/drawing/2014/main" id="{34431148-2339-4F2C-8D5B-86806FDA2D21}"/>
              </a:ext>
            </a:extLst>
          </p:cNvPr>
          <p:cNvGrpSpPr/>
          <p:nvPr/>
        </p:nvGrpSpPr>
        <p:grpSpPr>
          <a:xfrm>
            <a:off x="4979423" y="607343"/>
            <a:ext cx="8713133" cy="8718515"/>
            <a:chOff x="265239" y="1114832"/>
            <a:chExt cx="2796817" cy="2798546"/>
          </a:xfrm>
          <a:effectLst>
            <a:outerShdw blurRad="381000" dist="101600" dir="2700000" algn="ctr" rotWithShape="0">
              <a:srgbClr val="000000">
                <a:alpha val="30000"/>
              </a:srgbClr>
            </a:outerShdw>
          </a:effectLst>
        </p:grpSpPr>
        <p:sp>
          <p:nvSpPr>
            <p:cNvPr id="23" name="Freeform 3297">
              <a:extLst>
                <a:ext uri="{FF2B5EF4-FFF2-40B4-BE49-F238E27FC236}">
                  <a16:creationId xmlns:a16="http://schemas.microsoft.com/office/drawing/2014/main" id="{4AE3CAE3-5DC5-4C1F-BEAB-A9028141185E}"/>
                </a:ext>
              </a:extLst>
            </p:cNvPr>
            <p:cNvSpPr>
              <a:spLocks/>
            </p:cNvSpPr>
            <p:nvPr/>
          </p:nvSpPr>
          <p:spPr bwMode="auto">
            <a:xfrm>
              <a:off x="265239" y="1114832"/>
              <a:ext cx="2796817" cy="2798546"/>
            </a:xfrm>
            <a:custGeom>
              <a:avLst/>
              <a:gdLst>
                <a:gd name="T0" fmla="*/ 1619 w 3239"/>
                <a:gd name="T1" fmla="*/ 3241 h 3241"/>
                <a:gd name="T2" fmla="*/ 0 w 3239"/>
                <a:gd name="T3" fmla="*/ 1620 h 3241"/>
                <a:gd name="T4" fmla="*/ 1619 w 3239"/>
                <a:gd name="T5" fmla="*/ 0 h 3241"/>
                <a:gd name="T6" fmla="*/ 3239 w 3239"/>
                <a:gd name="T7" fmla="*/ 1620 h 3241"/>
                <a:gd name="T8" fmla="*/ 1619 w 3239"/>
                <a:gd name="T9" fmla="*/ 3241 h 3241"/>
              </a:gdLst>
              <a:ahLst/>
              <a:cxnLst>
                <a:cxn ang="0">
                  <a:pos x="T0" y="T1"/>
                </a:cxn>
                <a:cxn ang="0">
                  <a:pos x="T2" y="T3"/>
                </a:cxn>
                <a:cxn ang="0">
                  <a:pos x="T4" y="T5"/>
                </a:cxn>
                <a:cxn ang="0">
                  <a:pos x="T6" y="T7"/>
                </a:cxn>
                <a:cxn ang="0">
                  <a:pos x="T8" y="T9"/>
                </a:cxn>
              </a:cxnLst>
              <a:rect l="0" t="0" r="r" b="b"/>
              <a:pathLst>
                <a:path w="3239" h="3241">
                  <a:moveTo>
                    <a:pt x="1619" y="3241"/>
                  </a:moveTo>
                  <a:lnTo>
                    <a:pt x="0" y="1620"/>
                  </a:lnTo>
                  <a:lnTo>
                    <a:pt x="1619" y="0"/>
                  </a:lnTo>
                  <a:lnTo>
                    <a:pt x="3239" y="1620"/>
                  </a:lnTo>
                  <a:lnTo>
                    <a:pt x="1619" y="3241"/>
                  </a:lnTo>
                  <a:close/>
                </a:path>
              </a:pathLst>
            </a:custGeom>
            <a:solidFill>
              <a:srgbClr val="FFFFFF"/>
            </a:solidFill>
            <a:ln>
              <a:noFill/>
            </a:ln>
            <a:effectLst>
              <a:outerShdw blurRad="444500" dist="63500" dir="2700000" algn="l" rotWithShape="0">
                <a:prstClr val="black">
                  <a:alpha val="3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zh-CN" altLang="en-US" sz="2700"/>
            </a:p>
          </p:txBody>
        </p:sp>
        <p:sp>
          <p:nvSpPr>
            <p:cNvPr id="24" name="Freeform 3297">
              <a:extLst>
                <a:ext uri="{FF2B5EF4-FFF2-40B4-BE49-F238E27FC236}">
                  <a16:creationId xmlns:a16="http://schemas.microsoft.com/office/drawing/2014/main" id="{C6619B75-C39C-4CC7-96D1-271506F1CDED}"/>
                </a:ext>
              </a:extLst>
            </p:cNvPr>
            <p:cNvSpPr>
              <a:spLocks/>
            </p:cNvSpPr>
            <p:nvPr/>
          </p:nvSpPr>
          <p:spPr bwMode="auto">
            <a:xfrm>
              <a:off x="381083" y="1211088"/>
              <a:ext cx="2580144" cy="2581737"/>
            </a:xfrm>
            <a:custGeom>
              <a:avLst/>
              <a:gdLst>
                <a:gd name="T0" fmla="*/ 1619 w 3239"/>
                <a:gd name="T1" fmla="*/ 3241 h 3241"/>
                <a:gd name="T2" fmla="*/ 0 w 3239"/>
                <a:gd name="T3" fmla="*/ 1620 h 3241"/>
                <a:gd name="T4" fmla="*/ 1619 w 3239"/>
                <a:gd name="T5" fmla="*/ 0 h 3241"/>
                <a:gd name="T6" fmla="*/ 3239 w 3239"/>
                <a:gd name="T7" fmla="*/ 1620 h 3241"/>
                <a:gd name="T8" fmla="*/ 1619 w 3239"/>
                <a:gd name="T9" fmla="*/ 3241 h 3241"/>
              </a:gdLst>
              <a:ahLst/>
              <a:cxnLst>
                <a:cxn ang="0">
                  <a:pos x="T0" y="T1"/>
                </a:cxn>
                <a:cxn ang="0">
                  <a:pos x="T2" y="T3"/>
                </a:cxn>
                <a:cxn ang="0">
                  <a:pos x="T4" y="T5"/>
                </a:cxn>
                <a:cxn ang="0">
                  <a:pos x="T6" y="T7"/>
                </a:cxn>
                <a:cxn ang="0">
                  <a:pos x="T8" y="T9"/>
                </a:cxn>
              </a:cxnLst>
              <a:rect l="0" t="0" r="r" b="b"/>
              <a:pathLst>
                <a:path w="3239" h="3241">
                  <a:moveTo>
                    <a:pt x="1619" y="3241"/>
                  </a:moveTo>
                  <a:lnTo>
                    <a:pt x="0" y="1620"/>
                  </a:lnTo>
                  <a:lnTo>
                    <a:pt x="1619" y="0"/>
                  </a:lnTo>
                  <a:lnTo>
                    <a:pt x="3239" y="1620"/>
                  </a:lnTo>
                  <a:lnTo>
                    <a:pt x="1619" y="3241"/>
                  </a:lnTo>
                  <a:close/>
                </a:path>
              </a:pathLst>
            </a:custGeom>
            <a:noFill/>
            <a:ln>
              <a:noFill/>
            </a:ln>
          </p:spPr>
          <p:txBody>
            <a:bodyPr vert="horz" wrap="square" lIns="137160" tIns="68580" rIns="137160" bIns="68580" numCol="1" anchor="t" anchorCtr="0" compatLnSpc="1">
              <a:prstTxWarp prst="textNoShape">
                <a:avLst/>
              </a:prstTxWarp>
            </a:bodyPr>
            <a:lstStyle/>
            <a:p>
              <a:endParaRPr lang="zh-CN" altLang="en-US" sz="2700"/>
            </a:p>
          </p:txBody>
        </p:sp>
      </p:grpSp>
      <p:sp>
        <p:nvSpPr>
          <p:cNvPr id="7" name="文本框 3">
            <a:extLst>
              <a:ext uri="{FF2B5EF4-FFF2-40B4-BE49-F238E27FC236}">
                <a16:creationId xmlns:a16="http://schemas.microsoft.com/office/drawing/2014/main" id="{F2F6032F-7861-B3ED-95F9-89D75838F8FE}"/>
              </a:ext>
            </a:extLst>
          </p:cNvPr>
          <p:cNvSpPr txBox="1"/>
          <p:nvPr/>
        </p:nvSpPr>
        <p:spPr>
          <a:xfrm>
            <a:off x="11608909" y="7124952"/>
            <a:ext cx="4361720" cy="1015663"/>
          </a:xfrm>
          <a:prstGeom prst="rect">
            <a:avLst/>
          </a:prstGeom>
          <a:noFill/>
          <a:effectLst/>
        </p:spPr>
        <p:txBody>
          <a:bodyPr wrap="square" rtlCol="0">
            <a:spAutoFit/>
          </a:bodyPr>
          <a:lstStyle/>
          <a:p>
            <a:pPr algn="ctr">
              <a:spcBef>
                <a:spcPts val="450"/>
              </a:spcBef>
              <a:spcAft>
                <a:spcPts val="450"/>
              </a:spcAft>
            </a:pPr>
            <a:r>
              <a:rPr lang="en-US" altLang="zh-CN" sz="6000" dirty="0" err="1">
                <a:ln w="6350">
                  <a:solidFill>
                    <a:schemeClr val="bg1"/>
                  </a:solidFill>
                </a:ln>
                <a:solidFill>
                  <a:schemeClr val="accent2"/>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Hạn</a:t>
            </a:r>
            <a:r>
              <a:rPr lang="en-US" altLang="zh-CN" sz="6000" dirty="0">
                <a:ln w="6350">
                  <a:solidFill>
                    <a:schemeClr val="bg1"/>
                  </a:solidFill>
                </a:ln>
                <a:solidFill>
                  <a:schemeClr val="accent2"/>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6000" dirty="0" err="1">
                <a:ln w="6350">
                  <a:solidFill>
                    <a:schemeClr val="bg1"/>
                  </a:solidFill>
                </a:ln>
                <a:solidFill>
                  <a:schemeClr val="accent2"/>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chế</a:t>
            </a:r>
            <a:endParaRPr lang="en-US" altLang="zh-CN" sz="6000" dirty="0">
              <a:ln w="6350">
                <a:noFill/>
              </a:ln>
              <a:solidFill>
                <a:schemeClr val="accent5">
                  <a:lumMod val="75000"/>
                </a:schemeClr>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p:txBody>
      </p:sp>
      <p:sp>
        <p:nvSpPr>
          <p:cNvPr id="13" name="文本框 3">
            <a:extLst>
              <a:ext uri="{FF2B5EF4-FFF2-40B4-BE49-F238E27FC236}">
                <a16:creationId xmlns:a16="http://schemas.microsoft.com/office/drawing/2014/main" id="{6F2E74EE-5BF1-404C-B510-091C2C43CE5E}"/>
              </a:ext>
            </a:extLst>
          </p:cNvPr>
          <p:cNvSpPr txBox="1"/>
          <p:nvPr/>
        </p:nvSpPr>
        <p:spPr>
          <a:xfrm>
            <a:off x="5327994" y="4101066"/>
            <a:ext cx="8301918" cy="2585323"/>
          </a:xfrm>
          <a:prstGeom prst="rect">
            <a:avLst/>
          </a:prstGeom>
          <a:noFill/>
          <a:effectLst/>
        </p:spPr>
        <p:txBody>
          <a:bodyPr wrap="square" rtlCol="0">
            <a:spAutoFit/>
          </a:bodyPr>
          <a:lstStyle/>
          <a:p>
            <a:pPr algn="ctr">
              <a:spcBef>
                <a:spcPts val="450"/>
              </a:spcBef>
              <a:spcAft>
                <a:spcPts val="450"/>
              </a:spcAft>
            </a:pPr>
            <a:r>
              <a:rPr lang="en-US" altLang="zh-CN" sz="5400" dirty="0">
                <a:ln w="6350">
                  <a:solidFill>
                    <a:schemeClr val="bg1"/>
                  </a:solidFill>
                </a:ln>
                <a:solidFill>
                  <a:schemeClr val="accent2"/>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MÔ TẢ THỰC TRẠNG TRƯỚC KHI TẠO RA BIỆN PHÁP</a:t>
            </a:r>
            <a:endParaRPr lang="en-US" altLang="zh-CN" sz="5400" dirty="0">
              <a:ln w="6350">
                <a:noFill/>
              </a:ln>
              <a:solidFill>
                <a:schemeClr val="accent5">
                  <a:lumMod val="75000"/>
                </a:schemeClr>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p:txBody>
      </p:sp>
      <p:sp>
        <p:nvSpPr>
          <p:cNvPr id="4" name="文本框 3">
            <a:extLst>
              <a:ext uri="{FF2B5EF4-FFF2-40B4-BE49-F238E27FC236}">
                <a16:creationId xmlns:a16="http://schemas.microsoft.com/office/drawing/2014/main" id="{955716C7-6BC2-BE02-70F6-D0CF676AAEAE}"/>
              </a:ext>
            </a:extLst>
          </p:cNvPr>
          <p:cNvSpPr txBox="1"/>
          <p:nvPr/>
        </p:nvSpPr>
        <p:spPr>
          <a:xfrm>
            <a:off x="904807" y="448155"/>
            <a:ext cx="9603440" cy="830997"/>
          </a:xfrm>
          <a:prstGeom prst="rect">
            <a:avLst/>
          </a:prstGeom>
          <a:noFill/>
          <a:effectLst/>
        </p:spPr>
        <p:txBody>
          <a:bodyPr wrap="square" rtlCol="0">
            <a:spAutoFit/>
          </a:bodyPr>
          <a:lstStyle/>
          <a:p>
            <a:pPr algn="ctr">
              <a:spcBef>
                <a:spcPts val="450"/>
              </a:spcBef>
              <a:spcAft>
                <a:spcPts val="450"/>
              </a:spcAft>
            </a:pPr>
            <a:r>
              <a:rPr lang="en-US" altLang="zh-CN" sz="4800" dirty="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II.MÔ TẢ BIỆN PHÁP</a:t>
            </a:r>
            <a:endParaRPr lang="en-US" altLang="zh-CN" sz="4800" dirty="0">
              <a:ln w="6350">
                <a:no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p:txBody>
      </p:sp>
    </p:spTree>
    <p:extLst>
      <p:ext uri="{BB962C8B-B14F-4D97-AF65-F5344CB8AC3E}">
        <p14:creationId xmlns:p14="http://schemas.microsoft.com/office/powerpoint/2010/main" val="3656211099"/>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2" presetClass="entr" presetSubtype="12" fill="hold" nodeType="afterEffect" p14:presetBounceEnd="44000">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14:bounceEnd="44000">
                                          <p:cBhvr additive="base">
                                            <p:cTn id="19" dur="1000" fill="hold"/>
                                            <p:tgtEl>
                                              <p:spTgt spid="20"/>
                                            </p:tgtEl>
                                            <p:attrNameLst>
                                              <p:attrName>ppt_x</p:attrName>
                                            </p:attrNameLst>
                                          </p:cBhvr>
                                          <p:tavLst>
                                            <p:tav tm="0">
                                              <p:val>
                                                <p:strVal val="0-#ppt_w/2"/>
                                              </p:val>
                                            </p:tav>
                                            <p:tav tm="100000">
                                              <p:val>
                                                <p:strVal val="#ppt_x"/>
                                              </p:val>
                                            </p:tav>
                                          </p:tavLst>
                                        </p:anim>
                                        <p:anim calcmode="lin" valueType="num" p14:bounceEnd="44000">
                                          <p:cBhvr additive="base">
                                            <p:cTn id="20" dur="1000" fill="hold"/>
                                            <p:tgtEl>
                                              <p:spTgt spid="20"/>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2" fill="hold" grpId="0" nodeType="afterEffect" p14:presetBounceEnd="44000">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14:bounceEnd="44000">
                                          <p:cBhvr additive="base">
                                            <p:cTn id="24" dur="500" fill="hold"/>
                                            <p:tgtEl>
                                              <p:spTgt spid="13"/>
                                            </p:tgtEl>
                                            <p:attrNameLst>
                                              <p:attrName>ppt_x</p:attrName>
                                            </p:attrNameLst>
                                          </p:cBhvr>
                                          <p:tavLst>
                                            <p:tav tm="0">
                                              <p:val>
                                                <p:strVal val="1+#ppt_w/2"/>
                                              </p:val>
                                            </p:tav>
                                            <p:tav tm="100000">
                                              <p:val>
                                                <p:strVal val="#ppt_x"/>
                                              </p:val>
                                            </p:tav>
                                          </p:tavLst>
                                        </p:anim>
                                        <p:anim calcmode="lin" valueType="num" p14:bounceEnd="44000">
                                          <p:cBhvr additive="base">
                                            <p:cTn id="25" dur="500" fill="hold"/>
                                            <p:tgtEl>
                                              <p:spTgt spid="13"/>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2" fill="hold" grpId="0" nodeType="afterEffect" p14:presetBounceEnd="44000">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14:bounceEnd="44000">
                                          <p:cBhvr additive="base">
                                            <p:cTn id="29" dur="500" fill="hold"/>
                                            <p:tgtEl>
                                              <p:spTgt spid="14"/>
                                            </p:tgtEl>
                                            <p:attrNameLst>
                                              <p:attrName>ppt_x</p:attrName>
                                            </p:attrNameLst>
                                          </p:cBhvr>
                                          <p:tavLst>
                                            <p:tav tm="0">
                                              <p:val>
                                                <p:strVal val="1+#ppt_w/2"/>
                                              </p:val>
                                            </p:tav>
                                            <p:tav tm="100000">
                                              <p:val>
                                                <p:strVal val="#ppt_x"/>
                                              </p:val>
                                            </p:tav>
                                          </p:tavLst>
                                        </p:anim>
                                        <p:anim calcmode="lin" valueType="num" p14:bounceEnd="44000">
                                          <p:cBhvr additive="base">
                                            <p:cTn id="30" dur="500" fill="hold"/>
                                            <p:tgtEl>
                                              <p:spTgt spid="14"/>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2" fill="hold" grpId="0" nodeType="afterEffect" p14:presetBounceEnd="44000">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14:bounceEnd="44000">
                                          <p:cBhvr additive="base">
                                            <p:cTn id="34" dur="500" fill="hold"/>
                                            <p:tgtEl>
                                              <p:spTgt spid="7"/>
                                            </p:tgtEl>
                                            <p:attrNameLst>
                                              <p:attrName>ppt_x</p:attrName>
                                            </p:attrNameLst>
                                          </p:cBhvr>
                                          <p:tavLst>
                                            <p:tav tm="0">
                                              <p:val>
                                                <p:strVal val="1+#ppt_w/2"/>
                                              </p:val>
                                            </p:tav>
                                            <p:tav tm="100000">
                                              <p:val>
                                                <p:strVal val="#ppt_x"/>
                                              </p:val>
                                            </p:tav>
                                          </p:tavLst>
                                        </p:anim>
                                        <p:anim calcmode="lin" valueType="num" p14:bounceEnd="44000">
                                          <p:cBhvr additive="base">
                                            <p:cTn id="35" dur="500" fill="hold"/>
                                            <p:tgtEl>
                                              <p:spTgt spid="7"/>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 presetClass="entr" presetSubtype="2" fill="hold" grpId="0" nodeType="afterEffect" p14:presetBounceEnd="44000">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14:bounceEnd="44000">
                                          <p:cBhvr additive="base">
                                            <p:cTn id="39" dur="500" fill="hold"/>
                                            <p:tgtEl>
                                              <p:spTgt spid="4"/>
                                            </p:tgtEl>
                                            <p:attrNameLst>
                                              <p:attrName>ppt_x</p:attrName>
                                            </p:attrNameLst>
                                          </p:cBhvr>
                                          <p:tavLst>
                                            <p:tav tm="0">
                                              <p:val>
                                                <p:strVal val="1+#ppt_w/2"/>
                                              </p:val>
                                            </p:tav>
                                            <p:tav tm="100000">
                                              <p:val>
                                                <p:strVal val="#ppt_x"/>
                                              </p:val>
                                            </p:tav>
                                          </p:tavLst>
                                        </p:anim>
                                        <p:anim calcmode="lin" valueType="num" p14:bounceEnd="44000">
                                          <p:cBhvr additive="base">
                                            <p:cTn id="4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p:bldP spid="7" grpId="0"/>
          <p:bldP spid="1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2" presetClass="entr" presetSubtype="12"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0-#ppt_w/2"/>
                                              </p:val>
                                            </p:tav>
                                            <p:tav tm="100000">
                                              <p:val>
                                                <p:strVal val="#ppt_x"/>
                                              </p:val>
                                            </p:tav>
                                          </p:tavLst>
                                        </p:anim>
                                        <p:anim calcmode="lin" valueType="num">
                                          <p:cBhvr additive="base">
                                            <p:cTn id="20" dur="1000" fill="hold"/>
                                            <p:tgtEl>
                                              <p:spTgt spid="20"/>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2"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1+#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2"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1+#ppt_w/2"/>
                                              </p:val>
                                            </p:tav>
                                            <p:tav tm="100000">
                                              <p:val>
                                                <p:strVal val="#ppt_x"/>
                                              </p:val>
                                            </p:tav>
                                          </p:tavLst>
                                        </p:anim>
                                        <p:anim calcmode="lin" valueType="num">
                                          <p:cBhvr additive="base">
                                            <p:cTn id="35" dur="500" fill="hold"/>
                                            <p:tgtEl>
                                              <p:spTgt spid="7"/>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 presetClass="entr" presetSubtype="2"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1+#ppt_w/2"/>
                                              </p:val>
                                            </p:tav>
                                            <p:tav tm="100000">
                                              <p:val>
                                                <p:strVal val="#ppt_x"/>
                                              </p:val>
                                            </p:tav>
                                          </p:tavLst>
                                        </p:anim>
                                        <p:anim calcmode="lin" valueType="num">
                                          <p:cBhvr additive="base">
                                            <p:cTn id="4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p:bldP spid="7" grpId="0"/>
          <p:bldP spid="13" grpId="0"/>
          <p:bldP spid="4"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9263ECF2-C43E-499B-AAED-D3A97BFAAEF4}"/>
              </a:ext>
            </a:extLst>
          </p:cNvPr>
          <p:cNvSpPr>
            <a:spLocks/>
          </p:cNvSpPr>
          <p:nvPr/>
        </p:nvSpPr>
        <p:spPr bwMode="auto">
          <a:xfrm>
            <a:off x="3322910" y="2182546"/>
            <a:ext cx="1447856" cy="1448750"/>
          </a:xfrm>
          <a:custGeom>
            <a:avLst/>
            <a:gdLst>
              <a:gd name="T0" fmla="*/ 809 w 1619"/>
              <a:gd name="T1" fmla="*/ 1620 h 1620"/>
              <a:gd name="T2" fmla="*/ 0 w 1619"/>
              <a:gd name="T3" fmla="*/ 810 h 1620"/>
              <a:gd name="T4" fmla="*/ 809 w 1619"/>
              <a:gd name="T5" fmla="*/ 0 h 1620"/>
              <a:gd name="T6" fmla="*/ 1619 w 1619"/>
              <a:gd name="T7" fmla="*/ 810 h 1620"/>
              <a:gd name="T8" fmla="*/ 809 w 1619"/>
              <a:gd name="T9" fmla="*/ 1620 h 1620"/>
            </a:gdLst>
            <a:ahLst/>
            <a:cxnLst>
              <a:cxn ang="0">
                <a:pos x="T0" y="T1"/>
              </a:cxn>
              <a:cxn ang="0">
                <a:pos x="T2" y="T3"/>
              </a:cxn>
              <a:cxn ang="0">
                <a:pos x="T4" y="T5"/>
              </a:cxn>
              <a:cxn ang="0">
                <a:pos x="T6" y="T7"/>
              </a:cxn>
              <a:cxn ang="0">
                <a:pos x="T8" y="T9"/>
              </a:cxn>
            </a:cxnLst>
            <a:rect l="0" t="0" r="r" b="b"/>
            <a:pathLst>
              <a:path w="1619" h="1620">
                <a:moveTo>
                  <a:pt x="809" y="1620"/>
                </a:moveTo>
                <a:lnTo>
                  <a:pt x="0" y="810"/>
                </a:lnTo>
                <a:lnTo>
                  <a:pt x="809" y="0"/>
                </a:lnTo>
                <a:lnTo>
                  <a:pt x="1619" y="810"/>
                </a:lnTo>
                <a:lnTo>
                  <a:pt x="809" y="1620"/>
                </a:lnTo>
                <a:close/>
              </a:path>
            </a:pathLst>
          </a:custGeom>
          <a:solidFill>
            <a:srgbClr val="EEAA76"/>
          </a:solidFill>
          <a:ln>
            <a:noFill/>
          </a:ln>
        </p:spPr>
        <p:txBody>
          <a:bodyPr vert="horz" wrap="square" lIns="137160" tIns="68580" rIns="137160" bIns="68580" numCol="1" anchor="t" anchorCtr="0" compatLnSpc="1">
            <a:prstTxWarp prst="textNoShape">
              <a:avLst/>
            </a:prstTxWarp>
          </a:bodyPr>
          <a:lstStyle/>
          <a:p>
            <a:endParaRPr lang="zh-CN" altLang="en-US" sz="2700"/>
          </a:p>
        </p:txBody>
      </p:sp>
      <p:sp>
        <p:nvSpPr>
          <p:cNvPr id="3" name="Freeform 7">
            <a:extLst>
              <a:ext uri="{FF2B5EF4-FFF2-40B4-BE49-F238E27FC236}">
                <a16:creationId xmlns:a16="http://schemas.microsoft.com/office/drawing/2014/main" id="{919B328C-CE7F-42BB-B2DD-670A6186B417}"/>
              </a:ext>
            </a:extLst>
          </p:cNvPr>
          <p:cNvSpPr>
            <a:spLocks/>
          </p:cNvSpPr>
          <p:nvPr/>
        </p:nvSpPr>
        <p:spPr bwMode="auto">
          <a:xfrm>
            <a:off x="6560600" y="1982429"/>
            <a:ext cx="1776912" cy="1778010"/>
          </a:xfrm>
          <a:custGeom>
            <a:avLst/>
            <a:gdLst>
              <a:gd name="T0" fmla="*/ 810 w 1620"/>
              <a:gd name="T1" fmla="*/ 1621 h 1621"/>
              <a:gd name="T2" fmla="*/ 0 w 1620"/>
              <a:gd name="T3" fmla="*/ 811 h 1621"/>
              <a:gd name="T4" fmla="*/ 810 w 1620"/>
              <a:gd name="T5" fmla="*/ 0 h 1621"/>
              <a:gd name="T6" fmla="*/ 1620 w 1620"/>
              <a:gd name="T7" fmla="*/ 811 h 1621"/>
              <a:gd name="T8" fmla="*/ 810 w 1620"/>
              <a:gd name="T9" fmla="*/ 1621 h 1621"/>
            </a:gdLst>
            <a:ahLst/>
            <a:cxnLst>
              <a:cxn ang="0">
                <a:pos x="T0" y="T1"/>
              </a:cxn>
              <a:cxn ang="0">
                <a:pos x="T2" y="T3"/>
              </a:cxn>
              <a:cxn ang="0">
                <a:pos x="T4" y="T5"/>
              </a:cxn>
              <a:cxn ang="0">
                <a:pos x="T6" y="T7"/>
              </a:cxn>
              <a:cxn ang="0">
                <a:pos x="T8" y="T9"/>
              </a:cxn>
            </a:cxnLst>
            <a:rect l="0" t="0" r="r" b="b"/>
            <a:pathLst>
              <a:path w="1620" h="1621">
                <a:moveTo>
                  <a:pt x="810" y="1621"/>
                </a:moveTo>
                <a:lnTo>
                  <a:pt x="0" y="811"/>
                </a:lnTo>
                <a:lnTo>
                  <a:pt x="810" y="0"/>
                </a:lnTo>
                <a:lnTo>
                  <a:pt x="1620" y="811"/>
                </a:lnTo>
                <a:lnTo>
                  <a:pt x="810" y="1621"/>
                </a:lnTo>
                <a:close/>
              </a:path>
            </a:pathLst>
          </a:custGeom>
          <a:solidFill>
            <a:srgbClr val="2F9FBB"/>
          </a:solidFill>
          <a:ln>
            <a:noFill/>
          </a:ln>
        </p:spPr>
        <p:txBody>
          <a:bodyPr vert="horz" wrap="square" lIns="137160" tIns="68580" rIns="137160" bIns="68580" numCol="1" anchor="t" anchorCtr="0" compatLnSpc="1">
            <a:prstTxWarp prst="textNoShape">
              <a:avLst/>
            </a:prstTxWarp>
          </a:bodyPr>
          <a:lstStyle/>
          <a:p>
            <a:endParaRPr lang="zh-CN" altLang="en-US" sz="2700"/>
          </a:p>
        </p:txBody>
      </p:sp>
      <p:grpSp>
        <p:nvGrpSpPr>
          <p:cNvPr id="20" name="组合 3">
            <a:extLst>
              <a:ext uri="{FF2B5EF4-FFF2-40B4-BE49-F238E27FC236}">
                <a16:creationId xmlns:a16="http://schemas.microsoft.com/office/drawing/2014/main" id="{34431148-2339-4F2C-8D5B-86806FDA2D21}"/>
              </a:ext>
            </a:extLst>
          </p:cNvPr>
          <p:cNvGrpSpPr/>
          <p:nvPr/>
        </p:nvGrpSpPr>
        <p:grpSpPr>
          <a:xfrm>
            <a:off x="3855841" y="1118801"/>
            <a:ext cx="3574028" cy="3576236"/>
            <a:chOff x="265239" y="1114832"/>
            <a:chExt cx="2796817" cy="2798546"/>
          </a:xfrm>
          <a:effectLst>
            <a:outerShdw blurRad="381000" dist="101600" dir="2700000" algn="ctr" rotWithShape="0">
              <a:srgbClr val="000000">
                <a:alpha val="30000"/>
              </a:srgbClr>
            </a:outerShdw>
          </a:effectLst>
        </p:grpSpPr>
        <p:sp>
          <p:nvSpPr>
            <p:cNvPr id="23" name="Freeform 3297">
              <a:extLst>
                <a:ext uri="{FF2B5EF4-FFF2-40B4-BE49-F238E27FC236}">
                  <a16:creationId xmlns:a16="http://schemas.microsoft.com/office/drawing/2014/main" id="{4AE3CAE3-5DC5-4C1F-BEAB-A9028141185E}"/>
                </a:ext>
              </a:extLst>
            </p:cNvPr>
            <p:cNvSpPr>
              <a:spLocks/>
            </p:cNvSpPr>
            <p:nvPr/>
          </p:nvSpPr>
          <p:spPr bwMode="auto">
            <a:xfrm>
              <a:off x="265239" y="1114832"/>
              <a:ext cx="2796817" cy="2798546"/>
            </a:xfrm>
            <a:custGeom>
              <a:avLst/>
              <a:gdLst>
                <a:gd name="T0" fmla="*/ 1619 w 3239"/>
                <a:gd name="T1" fmla="*/ 3241 h 3241"/>
                <a:gd name="T2" fmla="*/ 0 w 3239"/>
                <a:gd name="T3" fmla="*/ 1620 h 3241"/>
                <a:gd name="T4" fmla="*/ 1619 w 3239"/>
                <a:gd name="T5" fmla="*/ 0 h 3241"/>
                <a:gd name="T6" fmla="*/ 3239 w 3239"/>
                <a:gd name="T7" fmla="*/ 1620 h 3241"/>
                <a:gd name="T8" fmla="*/ 1619 w 3239"/>
                <a:gd name="T9" fmla="*/ 3241 h 3241"/>
              </a:gdLst>
              <a:ahLst/>
              <a:cxnLst>
                <a:cxn ang="0">
                  <a:pos x="T0" y="T1"/>
                </a:cxn>
                <a:cxn ang="0">
                  <a:pos x="T2" y="T3"/>
                </a:cxn>
                <a:cxn ang="0">
                  <a:pos x="T4" y="T5"/>
                </a:cxn>
                <a:cxn ang="0">
                  <a:pos x="T6" y="T7"/>
                </a:cxn>
                <a:cxn ang="0">
                  <a:pos x="T8" y="T9"/>
                </a:cxn>
              </a:cxnLst>
              <a:rect l="0" t="0" r="r" b="b"/>
              <a:pathLst>
                <a:path w="3239" h="3241">
                  <a:moveTo>
                    <a:pt x="1619" y="3241"/>
                  </a:moveTo>
                  <a:lnTo>
                    <a:pt x="0" y="1620"/>
                  </a:lnTo>
                  <a:lnTo>
                    <a:pt x="1619" y="0"/>
                  </a:lnTo>
                  <a:lnTo>
                    <a:pt x="3239" y="1620"/>
                  </a:lnTo>
                  <a:lnTo>
                    <a:pt x="1619" y="3241"/>
                  </a:lnTo>
                  <a:close/>
                </a:path>
              </a:pathLst>
            </a:custGeom>
            <a:solidFill>
              <a:srgbClr val="FFFFFF"/>
            </a:solidFill>
            <a:ln>
              <a:noFill/>
            </a:ln>
            <a:effectLst>
              <a:outerShdw blurRad="444500" dist="63500" dir="2700000" algn="l" rotWithShape="0">
                <a:prstClr val="black">
                  <a:alpha val="3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zh-CN" altLang="en-US" sz="2700"/>
            </a:p>
          </p:txBody>
        </p:sp>
        <p:sp>
          <p:nvSpPr>
            <p:cNvPr id="24" name="Freeform 3297">
              <a:extLst>
                <a:ext uri="{FF2B5EF4-FFF2-40B4-BE49-F238E27FC236}">
                  <a16:creationId xmlns:a16="http://schemas.microsoft.com/office/drawing/2014/main" id="{C6619B75-C39C-4CC7-96D1-271506F1CDED}"/>
                </a:ext>
              </a:extLst>
            </p:cNvPr>
            <p:cNvSpPr>
              <a:spLocks/>
            </p:cNvSpPr>
            <p:nvPr/>
          </p:nvSpPr>
          <p:spPr bwMode="auto">
            <a:xfrm>
              <a:off x="381083" y="1211088"/>
              <a:ext cx="2580144" cy="2581737"/>
            </a:xfrm>
            <a:custGeom>
              <a:avLst/>
              <a:gdLst>
                <a:gd name="T0" fmla="*/ 1619 w 3239"/>
                <a:gd name="T1" fmla="*/ 3241 h 3241"/>
                <a:gd name="T2" fmla="*/ 0 w 3239"/>
                <a:gd name="T3" fmla="*/ 1620 h 3241"/>
                <a:gd name="T4" fmla="*/ 1619 w 3239"/>
                <a:gd name="T5" fmla="*/ 0 h 3241"/>
                <a:gd name="T6" fmla="*/ 3239 w 3239"/>
                <a:gd name="T7" fmla="*/ 1620 h 3241"/>
                <a:gd name="T8" fmla="*/ 1619 w 3239"/>
                <a:gd name="T9" fmla="*/ 3241 h 3241"/>
              </a:gdLst>
              <a:ahLst/>
              <a:cxnLst>
                <a:cxn ang="0">
                  <a:pos x="T0" y="T1"/>
                </a:cxn>
                <a:cxn ang="0">
                  <a:pos x="T2" y="T3"/>
                </a:cxn>
                <a:cxn ang="0">
                  <a:pos x="T4" y="T5"/>
                </a:cxn>
                <a:cxn ang="0">
                  <a:pos x="T6" y="T7"/>
                </a:cxn>
                <a:cxn ang="0">
                  <a:pos x="T8" y="T9"/>
                </a:cxn>
              </a:cxnLst>
              <a:rect l="0" t="0" r="r" b="b"/>
              <a:pathLst>
                <a:path w="3239" h="3241">
                  <a:moveTo>
                    <a:pt x="1619" y="3241"/>
                  </a:moveTo>
                  <a:lnTo>
                    <a:pt x="0" y="1620"/>
                  </a:lnTo>
                  <a:lnTo>
                    <a:pt x="1619" y="0"/>
                  </a:lnTo>
                  <a:lnTo>
                    <a:pt x="3239" y="1620"/>
                  </a:lnTo>
                  <a:lnTo>
                    <a:pt x="1619" y="3241"/>
                  </a:lnTo>
                  <a:close/>
                </a:path>
              </a:pathLst>
            </a:custGeom>
            <a:noFill/>
            <a:ln>
              <a:noFill/>
            </a:ln>
          </p:spPr>
          <p:txBody>
            <a:bodyPr vert="horz" wrap="square" lIns="137160" tIns="68580" rIns="137160" bIns="68580" numCol="1" anchor="t" anchorCtr="0" compatLnSpc="1">
              <a:prstTxWarp prst="textNoShape">
                <a:avLst/>
              </a:prstTxWarp>
            </a:bodyPr>
            <a:lstStyle/>
            <a:p>
              <a:endParaRPr lang="zh-CN" altLang="en-US" sz="2700"/>
            </a:p>
          </p:txBody>
        </p:sp>
      </p:grpSp>
      <p:sp>
        <p:nvSpPr>
          <p:cNvPr id="13" name="文本框 3">
            <a:extLst>
              <a:ext uri="{FF2B5EF4-FFF2-40B4-BE49-F238E27FC236}">
                <a16:creationId xmlns:a16="http://schemas.microsoft.com/office/drawing/2014/main" id="{6F2E74EE-5BF1-404C-B510-091C2C43CE5E}"/>
              </a:ext>
            </a:extLst>
          </p:cNvPr>
          <p:cNvSpPr txBox="1"/>
          <p:nvPr/>
        </p:nvSpPr>
        <p:spPr>
          <a:xfrm>
            <a:off x="1501488" y="2472913"/>
            <a:ext cx="8301918" cy="830997"/>
          </a:xfrm>
          <a:prstGeom prst="rect">
            <a:avLst/>
          </a:prstGeom>
          <a:noFill/>
          <a:effectLst/>
        </p:spPr>
        <p:txBody>
          <a:bodyPr wrap="square" rtlCol="0">
            <a:spAutoFit/>
          </a:bodyPr>
          <a:lstStyle/>
          <a:p>
            <a:pPr algn="ctr">
              <a:spcBef>
                <a:spcPts val="450"/>
              </a:spcBef>
              <a:spcAft>
                <a:spcPts val="450"/>
              </a:spcAft>
            </a:pPr>
            <a:r>
              <a:rPr lang="en-US" altLang="zh-CN" sz="4800" dirty="0" err="1">
                <a:ln w="6350">
                  <a:solidFill>
                    <a:schemeClr val="bg1"/>
                  </a:solidFill>
                </a:ln>
                <a:solidFill>
                  <a:schemeClr val="accent2"/>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Thuận</a:t>
            </a:r>
            <a:r>
              <a:rPr lang="en-US" altLang="zh-CN" sz="4800" dirty="0">
                <a:ln w="6350">
                  <a:solidFill>
                    <a:schemeClr val="bg1"/>
                  </a:solidFill>
                </a:ln>
                <a:solidFill>
                  <a:schemeClr val="accent2"/>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4800" dirty="0" err="1">
                <a:ln w="6350">
                  <a:solidFill>
                    <a:schemeClr val="bg1"/>
                  </a:solidFill>
                </a:ln>
                <a:solidFill>
                  <a:schemeClr val="accent2"/>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lợi</a:t>
            </a:r>
            <a:endParaRPr lang="en-US" altLang="zh-CN" sz="4800" dirty="0">
              <a:ln w="6350">
                <a:noFill/>
              </a:ln>
              <a:solidFill>
                <a:schemeClr val="accent5">
                  <a:lumMod val="75000"/>
                </a:schemeClr>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p:txBody>
      </p:sp>
      <p:sp>
        <p:nvSpPr>
          <p:cNvPr id="7" name="文本框 3">
            <a:extLst>
              <a:ext uri="{FF2B5EF4-FFF2-40B4-BE49-F238E27FC236}">
                <a16:creationId xmlns:a16="http://schemas.microsoft.com/office/drawing/2014/main" id="{36598989-0DD8-90D9-1B1C-80928E740D97}"/>
              </a:ext>
            </a:extLst>
          </p:cNvPr>
          <p:cNvSpPr txBox="1"/>
          <p:nvPr/>
        </p:nvSpPr>
        <p:spPr>
          <a:xfrm rot="20774427">
            <a:off x="10115520" y="5134154"/>
            <a:ext cx="8301918" cy="553998"/>
          </a:xfrm>
          <a:prstGeom prst="rect">
            <a:avLst/>
          </a:prstGeom>
          <a:noFill/>
          <a:effectLst/>
        </p:spPr>
        <p:txBody>
          <a:bodyPr wrap="square" rtlCol="0">
            <a:spAutoFit/>
          </a:bodyPr>
          <a:lstStyle/>
          <a:p>
            <a:pPr algn="ctr">
              <a:spcBef>
                <a:spcPts val="450"/>
              </a:spcBef>
              <a:spcAft>
                <a:spcPts val="450"/>
              </a:spcAft>
            </a:pPr>
            <a:r>
              <a:rPr lang="en-US" altLang="zh-CN" sz="3000" dirty="0" err="1" smtClean="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Tập</a:t>
            </a:r>
            <a:r>
              <a:rPr lang="en-US" altLang="zh-CN" sz="3000" dirty="0" smtClean="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3000" dirty="0" err="1" smtClean="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huấn</a:t>
            </a:r>
            <a:r>
              <a:rPr lang="en-US" altLang="zh-CN" sz="3000" dirty="0" smtClean="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3000" dirty="0" err="1" smtClean="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các</a:t>
            </a:r>
            <a:r>
              <a:rPr lang="en-US" altLang="zh-CN" sz="3000" dirty="0" smtClean="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3000" dirty="0" err="1" smtClean="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lớp</a:t>
            </a:r>
            <a:r>
              <a:rPr lang="en-US" altLang="zh-CN" sz="3000" dirty="0" smtClean="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3000" dirty="0" err="1" smtClean="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chuyên</a:t>
            </a:r>
            <a:r>
              <a:rPr lang="en-US" altLang="zh-CN" sz="3000" dirty="0" smtClean="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3000" dirty="0" err="1" smtClean="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môn</a:t>
            </a:r>
            <a:endParaRPr lang="en-US" altLang="zh-CN" sz="3000" dirty="0">
              <a:ln w="6350">
                <a:no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p:txBody>
      </p:sp>
      <p:sp>
        <p:nvSpPr>
          <p:cNvPr id="8" name="文本框 3">
            <a:extLst>
              <a:ext uri="{FF2B5EF4-FFF2-40B4-BE49-F238E27FC236}">
                <a16:creationId xmlns:a16="http://schemas.microsoft.com/office/drawing/2014/main" id="{265568BD-1106-4C82-4D9D-C62C6625AD12}"/>
              </a:ext>
            </a:extLst>
          </p:cNvPr>
          <p:cNvSpPr txBox="1"/>
          <p:nvPr/>
        </p:nvSpPr>
        <p:spPr>
          <a:xfrm>
            <a:off x="7396673" y="9683802"/>
            <a:ext cx="3044430" cy="553998"/>
          </a:xfrm>
          <a:prstGeom prst="rect">
            <a:avLst/>
          </a:prstGeom>
          <a:noFill/>
          <a:effectLst/>
        </p:spPr>
        <p:txBody>
          <a:bodyPr wrap="square" rtlCol="0">
            <a:spAutoFit/>
          </a:bodyPr>
          <a:lstStyle/>
          <a:p>
            <a:pPr algn="ctr">
              <a:spcBef>
                <a:spcPts val="450"/>
              </a:spcBef>
              <a:spcAft>
                <a:spcPts val="450"/>
              </a:spcAft>
            </a:pPr>
            <a:r>
              <a:rPr lang="en-US" altLang="zh-CN" sz="3000" dirty="0" err="1" smtClean="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Phụ</a:t>
            </a:r>
            <a:r>
              <a:rPr lang="en-US" altLang="zh-CN" sz="3000" dirty="0" smtClean="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3000" dirty="0" err="1" smtClean="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huynh</a:t>
            </a:r>
            <a:endParaRPr lang="en-US" altLang="zh-CN" sz="3000" dirty="0">
              <a:ln w="6350">
                <a:no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p:txBody>
      </p:sp>
      <p:sp>
        <p:nvSpPr>
          <p:cNvPr id="9" name="文本框 3">
            <a:extLst>
              <a:ext uri="{FF2B5EF4-FFF2-40B4-BE49-F238E27FC236}">
                <a16:creationId xmlns:a16="http://schemas.microsoft.com/office/drawing/2014/main" id="{1EC6DF43-B447-C152-51FD-6716AA756C44}"/>
              </a:ext>
            </a:extLst>
          </p:cNvPr>
          <p:cNvSpPr txBox="1"/>
          <p:nvPr/>
        </p:nvSpPr>
        <p:spPr>
          <a:xfrm>
            <a:off x="10628678" y="9655024"/>
            <a:ext cx="8301918" cy="553998"/>
          </a:xfrm>
          <a:prstGeom prst="rect">
            <a:avLst/>
          </a:prstGeom>
          <a:noFill/>
          <a:effectLst/>
        </p:spPr>
        <p:txBody>
          <a:bodyPr wrap="square" rtlCol="0">
            <a:spAutoFit/>
          </a:bodyPr>
          <a:lstStyle/>
          <a:p>
            <a:pPr algn="ctr">
              <a:spcBef>
                <a:spcPts val="450"/>
              </a:spcBef>
              <a:spcAft>
                <a:spcPts val="450"/>
              </a:spcAft>
            </a:pPr>
            <a:r>
              <a:rPr lang="en-US" altLang="zh-CN" sz="3000" dirty="0" err="1">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Học</a:t>
            </a:r>
            <a:r>
              <a:rPr lang="en-US" altLang="zh-CN" sz="3000" dirty="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3000" dirty="0" err="1">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sinh</a:t>
            </a:r>
            <a:endParaRPr lang="en-US" altLang="zh-CN" sz="3000" dirty="0">
              <a:ln w="6350">
                <a:no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p:txBody>
      </p:sp>
      <p:sp>
        <p:nvSpPr>
          <p:cNvPr id="11" name="文本框 3">
            <a:extLst>
              <a:ext uri="{FF2B5EF4-FFF2-40B4-BE49-F238E27FC236}">
                <a16:creationId xmlns:a16="http://schemas.microsoft.com/office/drawing/2014/main" id="{265568BD-1106-4C82-4D9D-C62C6625AD12}"/>
              </a:ext>
            </a:extLst>
          </p:cNvPr>
          <p:cNvSpPr txBox="1"/>
          <p:nvPr/>
        </p:nvSpPr>
        <p:spPr>
          <a:xfrm rot="722241">
            <a:off x="-1481303" y="8911076"/>
            <a:ext cx="8301918" cy="553998"/>
          </a:xfrm>
          <a:prstGeom prst="rect">
            <a:avLst/>
          </a:prstGeom>
          <a:noFill/>
          <a:effectLst/>
        </p:spPr>
        <p:txBody>
          <a:bodyPr wrap="square" rtlCol="0">
            <a:spAutoFit/>
          </a:bodyPr>
          <a:lstStyle/>
          <a:p>
            <a:pPr algn="ctr">
              <a:spcBef>
                <a:spcPts val="450"/>
              </a:spcBef>
              <a:spcAft>
                <a:spcPts val="450"/>
              </a:spcAft>
            </a:pPr>
            <a:r>
              <a:rPr lang="en-US" altLang="zh-CN" sz="3000" dirty="0" err="1" smtClean="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Có</a:t>
            </a:r>
            <a:r>
              <a:rPr lang="en-US" altLang="zh-CN" sz="3000" dirty="0" smtClean="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3000" dirty="0" err="1" smtClean="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làng</a:t>
            </a:r>
            <a:r>
              <a:rPr lang="en-US" altLang="zh-CN" sz="3000" dirty="0" smtClean="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3000" dirty="0" err="1" smtClean="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nghề</a:t>
            </a:r>
            <a:r>
              <a:rPr lang="en-US" altLang="zh-CN" sz="3000" dirty="0" smtClean="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3000" dirty="0" err="1" smtClean="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truyền</a:t>
            </a:r>
            <a:r>
              <a:rPr lang="en-US" altLang="zh-CN" sz="3000" dirty="0" smtClean="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3000" dirty="0" err="1" smtClean="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thống</a:t>
            </a:r>
            <a:endParaRPr lang="en-US" altLang="zh-CN" sz="3000" dirty="0">
              <a:ln w="6350">
                <a:no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p:txBody>
      </p:sp>
      <p:sp>
        <p:nvSpPr>
          <p:cNvPr id="4" name="Rounded Rectangle 3"/>
          <p:cNvSpPr/>
          <p:nvPr/>
        </p:nvSpPr>
        <p:spPr>
          <a:xfrm rot="20910319">
            <a:off x="10879413" y="1012178"/>
            <a:ext cx="5609606" cy="4091328"/>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w="57150">
            <a:solidFill>
              <a:srgbClr val="2CA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2554312" y="6275139"/>
            <a:ext cx="4127404" cy="3302487"/>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892558" y="5621411"/>
            <a:ext cx="4137971" cy="4033614"/>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858149">
            <a:off x="701977" y="4429608"/>
            <a:ext cx="5209674" cy="4520792"/>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0037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4" grpId="0" animBg="1"/>
      <p:bldP spid="6"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75BAA390-8490-0156-4AA7-0D04084E4C8E}"/>
              </a:ext>
            </a:extLst>
          </p:cNvPr>
          <p:cNvSpPr>
            <a:spLocks/>
          </p:cNvSpPr>
          <p:nvPr/>
        </p:nvSpPr>
        <p:spPr bwMode="auto">
          <a:xfrm>
            <a:off x="3278043" y="1781042"/>
            <a:ext cx="1921200" cy="1922387"/>
          </a:xfrm>
          <a:custGeom>
            <a:avLst/>
            <a:gdLst>
              <a:gd name="T0" fmla="*/ 809 w 1619"/>
              <a:gd name="T1" fmla="*/ 1620 h 1620"/>
              <a:gd name="T2" fmla="*/ 0 w 1619"/>
              <a:gd name="T3" fmla="*/ 810 h 1620"/>
              <a:gd name="T4" fmla="*/ 809 w 1619"/>
              <a:gd name="T5" fmla="*/ 0 h 1620"/>
              <a:gd name="T6" fmla="*/ 1619 w 1619"/>
              <a:gd name="T7" fmla="*/ 810 h 1620"/>
              <a:gd name="T8" fmla="*/ 809 w 1619"/>
              <a:gd name="T9" fmla="*/ 1620 h 1620"/>
            </a:gdLst>
            <a:ahLst/>
            <a:cxnLst>
              <a:cxn ang="0">
                <a:pos x="T0" y="T1"/>
              </a:cxn>
              <a:cxn ang="0">
                <a:pos x="T2" y="T3"/>
              </a:cxn>
              <a:cxn ang="0">
                <a:pos x="T4" y="T5"/>
              </a:cxn>
              <a:cxn ang="0">
                <a:pos x="T6" y="T7"/>
              </a:cxn>
              <a:cxn ang="0">
                <a:pos x="T8" y="T9"/>
              </a:cxn>
            </a:cxnLst>
            <a:rect l="0" t="0" r="r" b="b"/>
            <a:pathLst>
              <a:path w="1619" h="1620">
                <a:moveTo>
                  <a:pt x="809" y="1620"/>
                </a:moveTo>
                <a:lnTo>
                  <a:pt x="0" y="810"/>
                </a:lnTo>
                <a:lnTo>
                  <a:pt x="809" y="0"/>
                </a:lnTo>
                <a:lnTo>
                  <a:pt x="1619" y="810"/>
                </a:lnTo>
                <a:lnTo>
                  <a:pt x="809" y="1620"/>
                </a:lnTo>
                <a:close/>
              </a:path>
            </a:pathLst>
          </a:custGeom>
          <a:solidFill>
            <a:srgbClr val="EEAA76"/>
          </a:solidFill>
          <a:ln>
            <a:noFill/>
          </a:ln>
        </p:spPr>
        <p:txBody>
          <a:bodyPr vert="horz" wrap="square" lIns="137160" tIns="68580" rIns="137160" bIns="68580" numCol="1" anchor="t" anchorCtr="0" compatLnSpc="1">
            <a:prstTxWarp prst="textNoShape">
              <a:avLst/>
            </a:prstTxWarp>
          </a:bodyPr>
          <a:lstStyle/>
          <a:p>
            <a:endParaRPr lang="zh-CN" altLang="en-US" sz="2700"/>
          </a:p>
        </p:txBody>
      </p:sp>
      <p:sp>
        <p:nvSpPr>
          <p:cNvPr id="3" name="Freeform 7">
            <a:extLst>
              <a:ext uri="{FF2B5EF4-FFF2-40B4-BE49-F238E27FC236}">
                <a16:creationId xmlns:a16="http://schemas.microsoft.com/office/drawing/2014/main" id="{E2E9AAA6-DA94-3782-512E-00F7557D3A61}"/>
              </a:ext>
            </a:extLst>
          </p:cNvPr>
          <p:cNvSpPr>
            <a:spLocks/>
          </p:cNvSpPr>
          <p:nvPr/>
        </p:nvSpPr>
        <p:spPr bwMode="auto">
          <a:xfrm>
            <a:off x="6953882" y="1550445"/>
            <a:ext cx="2357834" cy="2359290"/>
          </a:xfrm>
          <a:custGeom>
            <a:avLst/>
            <a:gdLst>
              <a:gd name="T0" fmla="*/ 810 w 1620"/>
              <a:gd name="T1" fmla="*/ 1621 h 1621"/>
              <a:gd name="T2" fmla="*/ 0 w 1620"/>
              <a:gd name="T3" fmla="*/ 811 h 1621"/>
              <a:gd name="T4" fmla="*/ 810 w 1620"/>
              <a:gd name="T5" fmla="*/ 0 h 1621"/>
              <a:gd name="T6" fmla="*/ 1620 w 1620"/>
              <a:gd name="T7" fmla="*/ 811 h 1621"/>
              <a:gd name="T8" fmla="*/ 810 w 1620"/>
              <a:gd name="T9" fmla="*/ 1621 h 1621"/>
            </a:gdLst>
            <a:ahLst/>
            <a:cxnLst>
              <a:cxn ang="0">
                <a:pos x="T0" y="T1"/>
              </a:cxn>
              <a:cxn ang="0">
                <a:pos x="T2" y="T3"/>
              </a:cxn>
              <a:cxn ang="0">
                <a:pos x="T4" y="T5"/>
              </a:cxn>
              <a:cxn ang="0">
                <a:pos x="T6" y="T7"/>
              </a:cxn>
              <a:cxn ang="0">
                <a:pos x="T8" y="T9"/>
              </a:cxn>
            </a:cxnLst>
            <a:rect l="0" t="0" r="r" b="b"/>
            <a:pathLst>
              <a:path w="1620" h="1621">
                <a:moveTo>
                  <a:pt x="810" y="1621"/>
                </a:moveTo>
                <a:lnTo>
                  <a:pt x="0" y="811"/>
                </a:lnTo>
                <a:lnTo>
                  <a:pt x="810" y="0"/>
                </a:lnTo>
                <a:lnTo>
                  <a:pt x="1620" y="811"/>
                </a:lnTo>
                <a:lnTo>
                  <a:pt x="810" y="1621"/>
                </a:lnTo>
                <a:close/>
              </a:path>
            </a:pathLst>
          </a:custGeom>
          <a:solidFill>
            <a:srgbClr val="2F9FBB"/>
          </a:solidFill>
          <a:ln>
            <a:noFill/>
          </a:ln>
        </p:spPr>
        <p:txBody>
          <a:bodyPr vert="horz" wrap="square" lIns="137160" tIns="68580" rIns="137160" bIns="68580" numCol="1" anchor="t" anchorCtr="0" compatLnSpc="1">
            <a:prstTxWarp prst="textNoShape">
              <a:avLst/>
            </a:prstTxWarp>
          </a:bodyPr>
          <a:lstStyle/>
          <a:p>
            <a:endParaRPr lang="zh-CN" altLang="en-US" sz="2700"/>
          </a:p>
        </p:txBody>
      </p:sp>
      <p:grpSp>
        <p:nvGrpSpPr>
          <p:cNvPr id="9" name="组合 3">
            <a:extLst>
              <a:ext uri="{FF2B5EF4-FFF2-40B4-BE49-F238E27FC236}">
                <a16:creationId xmlns:a16="http://schemas.microsoft.com/office/drawing/2014/main" id="{1ADF1D01-9076-8BAF-F134-CCF337719386}"/>
              </a:ext>
            </a:extLst>
          </p:cNvPr>
          <p:cNvGrpSpPr/>
          <p:nvPr/>
        </p:nvGrpSpPr>
        <p:grpSpPr>
          <a:xfrm>
            <a:off x="3810974" y="366777"/>
            <a:ext cx="4742477" cy="4745406"/>
            <a:chOff x="265239" y="1114832"/>
            <a:chExt cx="2796817" cy="2798546"/>
          </a:xfrm>
          <a:effectLst>
            <a:outerShdw blurRad="381000" dist="101600" dir="2700000" algn="ctr" rotWithShape="0">
              <a:srgbClr val="000000">
                <a:alpha val="30000"/>
              </a:srgbClr>
            </a:outerShdw>
          </a:effectLst>
        </p:grpSpPr>
        <p:sp>
          <p:nvSpPr>
            <p:cNvPr id="10" name="Freeform 3297">
              <a:extLst>
                <a:ext uri="{FF2B5EF4-FFF2-40B4-BE49-F238E27FC236}">
                  <a16:creationId xmlns:a16="http://schemas.microsoft.com/office/drawing/2014/main" id="{7D2453E6-5332-5291-A8A8-9C627B682886}"/>
                </a:ext>
              </a:extLst>
            </p:cNvPr>
            <p:cNvSpPr>
              <a:spLocks/>
            </p:cNvSpPr>
            <p:nvPr/>
          </p:nvSpPr>
          <p:spPr bwMode="auto">
            <a:xfrm>
              <a:off x="265239" y="1114832"/>
              <a:ext cx="2796817" cy="2798546"/>
            </a:xfrm>
            <a:custGeom>
              <a:avLst/>
              <a:gdLst>
                <a:gd name="T0" fmla="*/ 1619 w 3239"/>
                <a:gd name="T1" fmla="*/ 3241 h 3241"/>
                <a:gd name="T2" fmla="*/ 0 w 3239"/>
                <a:gd name="T3" fmla="*/ 1620 h 3241"/>
                <a:gd name="T4" fmla="*/ 1619 w 3239"/>
                <a:gd name="T5" fmla="*/ 0 h 3241"/>
                <a:gd name="T6" fmla="*/ 3239 w 3239"/>
                <a:gd name="T7" fmla="*/ 1620 h 3241"/>
                <a:gd name="T8" fmla="*/ 1619 w 3239"/>
                <a:gd name="T9" fmla="*/ 3241 h 3241"/>
              </a:gdLst>
              <a:ahLst/>
              <a:cxnLst>
                <a:cxn ang="0">
                  <a:pos x="T0" y="T1"/>
                </a:cxn>
                <a:cxn ang="0">
                  <a:pos x="T2" y="T3"/>
                </a:cxn>
                <a:cxn ang="0">
                  <a:pos x="T4" y="T5"/>
                </a:cxn>
                <a:cxn ang="0">
                  <a:pos x="T6" y="T7"/>
                </a:cxn>
                <a:cxn ang="0">
                  <a:pos x="T8" y="T9"/>
                </a:cxn>
              </a:cxnLst>
              <a:rect l="0" t="0" r="r" b="b"/>
              <a:pathLst>
                <a:path w="3239" h="3241">
                  <a:moveTo>
                    <a:pt x="1619" y="3241"/>
                  </a:moveTo>
                  <a:lnTo>
                    <a:pt x="0" y="1620"/>
                  </a:lnTo>
                  <a:lnTo>
                    <a:pt x="1619" y="0"/>
                  </a:lnTo>
                  <a:lnTo>
                    <a:pt x="3239" y="1620"/>
                  </a:lnTo>
                  <a:lnTo>
                    <a:pt x="1619" y="3241"/>
                  </a:lnTo>
                  <a:close/>
                </a:path>
              </a:pathLst>
            </a:custGeom>
            <a:solidFill>
              <a:srgbClr val="FFFFFF"/>
            </a:solidFill>
            <a:ln>
              <a:noFill/>
            </a:ln>
            <a:effectLst>
              <a:outerShdw blurRad="444500" dist="63500" dir="2700000" algn="l" rotWithShape="0">
                <a:prstClr val="black">
                  <a:alpha val="3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zh-CN" altLang="en-US" sz="2700"/>
            </a:p>
          </p:txBody>
        </p:sp>
        <p:sp>
          <p:nvSpPr>
            <p:cNvPr id="11" name="Freeform 3297">
              <a:extLst>
                <a:ext uri="{FF2B5EF4-FFF2-40B4-BE49-F238E27FC236}">
                  <a16:creationId xmlns:a16="http://schemas.microsoft.com/office/drawing/2014/main" id="{AB11737C-0C19-9FD7-5950-94DF6372BF97}"/>
                </a:ext>
              </a:extLst>
            </p:cNvPr>
            <p:cNvSpPr>
              <a:spLocks/>
            </p:cNvSpPr>
            <p:nvPr/>
          </p:nvSpPr>
          <p:spPr bwMode="auto">
            <a:xfrm>
              <a:off x="381083" y="1211088"/>
              <a:ext cx="2580144" cy="2581737"/>
            </a:xfrm>
            <a:custGeom>
              <a:avLst/>
              <a:gdLst>
                <a:gd name="T0" fmla="*/ 1619 w 3239"/>
                <a:gd name="T1" fmla="*/ 3241 h 3241"/>
                <a:gd name="T2" fmla="*/ 0 w 3239"/>
                <a:gd name="T3" fmla="*/ 1620 h 3241"/>
                <a:gd name="T4" fmla="*/ 1619 w 3239"/>
                <a:gd name="T5" fmla="*/ 0 h 3241"/>
                <a:gd name="T6" fmla="*/ 3239 w 3239"/>
                <a:gd name="T7" fmla="*/ 1620 h 3241"/>
                <a:gd name="T8" fmla="*/ 1619 w 3239"/>
                <a:gd name="T9" fmla="*/ 3241 h 3241"/>
              </a:gdLst>
              <a:ahLst/>
              <a:cxnLst>
                <a:cxn ang="0">
                  <a:pos x="T0" y="T1"/>
                </a:cxn>
                <a:cxn ang="0">
                  <a:pos x="T2" y="T3"/>
                </a:cxn>
                <a:cxn ang="0">
                  <a:pos x="T4" y="T5"/>
                </a:cxn>
                <a:cxn ang="0">
                  <a:pos x="T6" y="T7"/>
                </a:cxn>
                <a:cxn ang="0">
                  <a:pos x="T8" y="T9"/>
                </a:cxn>
              </a:cxnLst>
              <a:rect l="0" t="0" r="r" b="b"/>
              <a:pathLst>
                <a:path w="3239" h="3241">
                  <a:moveTo>
                    <a:pt x="1619" y="3241"/>
                  </a:moveTo>
                  <a:lnTo>
                    <a:pt x="0" y="1620"/>
                  </a:lnTo>
                  <a:lnTo>
                    <a:pt x="1619" y="0"/>
                  </a:lnTo>
                  <a:lnTo>
                    <a:pt x="3239" y="1620"/>
                  </a:lnTo>
                  <a:lnTo>
                    <a:pt x="1619" y="3241"/>
                  </a:lnTo>
                  <a:close/>
                </a:path>
              </a:pathLst>
            </a:custGeom>
            <a:noFill/>
            <a:ln>
              <a:noFill/>
            </a:ln>
          </p:spPr>
          <p:txBody>
            <a:bodyPr vert="horz" wrap="square" lIns="137160" tIns="68580" rIns="137160" bIns="68580" numCol="1" anchor="t" anchorCtr="0" compatLnSpc="1">
              <a:prstTxWarp prst="textNoShape">
                <a:avLst/>
              </a:prstTxWarp>
            </a:bodyPr>
            <a:lstStyle/>
            <a:p>
              <a:endParaRPr lang="zh-CN" altLang="en-US" sz="2700"/>
            </a:p>
          </p:txBody>
        </p:sp>
      </p:grpSp>
      <p:sp>
        <p:nvSpPr>
          <p:cNvPr id="12" name="文本框 3">
            <a:extLst>
              <a:ext uri="{FF2B5EF4-FFF2-40B4-BE49-F238E27FC236}">
                <a16:creationId xmlns:a16="http://schemas.microsoft.com/office/drawing/2014/main" id="{2B61C130-F9F4-7E69-D11C-4FF046D80429}"/>
              </a:ext>
            </a:extLst>
          </p:cNvPr>
          <p:cNvSpPr txBox="1"/>
          <p:nvPr/>
        </p:nvSpPr>
        <p:spPr>
          <a:xfrm>
            <a:off x="686918" y="2121381"/>
            <a:ext cx="11016047" cy="1107996"/>
          </a:xfrm>
          <a:prstGeom prst="rect">
            <a:avLst/>
          </a:prstGeom>
          <a:noFill/>
          <a:effectLst/>
        </p:spPr>
        <p:txBody>
          <a:bodyPr wrap="square" rtlCol="0">
            <a:spAutoFit/>
          </a:bodyPr>
          <a:lstStyle/>
          <a:p>
            <a:pPr algn="ctr">
              <a:spcBef>
                <a:spcPts val="450"/>
              </a:spcBef>
              <a:spcAft>
                <a:spcPts val="450"/>
              </a:spcAft>
            </a:pPr>
            <a:r>
              <a:rPr lang="en-US" altLang="zh-CN" sz="6600" dirty="0" err="1">
                <a:ln w="6350">
                  <a:solidFill>
                    <a:schemeClr val="bg1"/>
                  </a:solidFill>
                </a:ln>
                <a:solidFill>
                  <a:srgbClr val="C0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Hạn</a:t>
            </a:r>
            <a:r>
              <a:rPr lang="en-US" altLang="zh-CN" sz="6600" dirty="0">
                <a:ln w="6350">
                  <a:solidFill>
                    <a:schemeClr val="bg1"/>
                  </a:solidFill>
                </a:ln>
                <a:solidFill>
                  <a:srgbClr val="C0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6600" dirty="0" err="1">
                <a:ln w="6350">
                  <a:solidFill>
                    <a:schemeClr val="bg1"/>
                  </a:solidFill>
                </a:ln>
                <a:solidFill>
                  <a:srgbClr val="C0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chế</a:t>
            </a:r>
            <a:endParaRPr lang="en-US" altLang="zh-CN" sz="6600" dirty="0">
              <a:ln w="6350">
                <a:noFill/>
              </a:ln>
              <a:solidFill>
                <a:srgbClr val="C0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p:txBody>
      </p:sp>
      <p:sp>
        <p:nvSpPr>
          <p:cNvPr id="16" name="文本框 3">
            <a:extLst>
              <a:ext uri="{FF2B5EF4-FFF2-40B4-BE49-F238E27FC236}">
                <a16:creationId xmlns:a16="http://schemas.microsoft.com/office/drawing/2014/main" id="{DAEC19FE-A9BC-D157-8AFD-89BE847F0321}"/>
              </a:ext>
            </a:extLst>
          </p:cNvPr>
          <p:cNvSpPr txBox="1"/>
          <p:nvPr/>
        </p:nvSpPr>
        <p:spPr>
          <a:xfrm>
            <a:off x="6331507" y="4302057"/>
            <a:ext cx="11016047" cy="923330"/>
          </a:xfrm>
          <a:prstGeom prst="rect">
            <a:avLst/>
          </a:prstGeom>
          <a:noFill/>
          <a:effectLst/>
        </p:spPr>
        <p:txBody>
          <a:bodyPr wrap="square" rtlCol="0">
            <a:spAutoFit/>
          </a:bodyPr>
          <a:lstStyle/>
          <a:p>
            <a:pPr algn="ctr">
              <a:spcBef>
                <a:spcPts val="450"/>
              </a:spcBef>
              <a:spcAft>
                <a:spcPts val="450"/>
              </a:spcAft>
            </a:pPr>
            <a:r>
              <a:rPr lang="en-US" altLang="zh-CN" sz="5400" dirty="0">
                <a:ln w="6350">
                  <a:solidFill>
                    <a:schemeClr val="bg1"/>
                  </a:solidFill>
                </a:ln>
                <a:solidFill>
                  <a:srgbClr val="7030A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5400" dirty="0" err="1">
                <a:ln w="6350">
                  <a:solidFill>
                    <a:schemeClr val="bg1"/>
                  </a:solidFill>
                </a:ln>
                <a:solidFill>
                  <a:srgbClr val="7030A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Về</a:t>
            </a:r>
            <a:r>
              <a:rPr lang="en-US" altLang="zh-CN" sz="5400" dirty="0">
                <a:ln w="6350">
                  <a:solidFill>
                    <a:schemeClr val="bg1"/>
                  </a:solidFill>
                </a:ln>
                <a:solidFill>
                  <a:srgbClr val="7030A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5400" dirty="0" err="1">
                <a:ln w="6350">
                  <a:solidFill>
                    <a:schemeClr val="bg1"/>
                  </a:solidFill>
                </a:ln>
                <a:solidFill>
                  <a:srgbClr val="7030A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việc</a:t>
            </a:r>
            <a:r>
              <a:rPr lang="en-US" altLang="zh-CN" sz="5400" dirty="0">
                <a:ln w="6350">
                  <a:solidFill>
                    <a:schemeClr val="bg1"/>
                  </a:solidFill>
                </a:ln>
                <a:solidFill>
                  <a:srgbClr val="7030A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5400" dirty="0" err="1">
                <a:ln w="6350">
                  <a:solidFill>
                    <a:schemeClr val="bg1"/>
                  </a:solidFill>
                </a:ln>
                <a:solidFill>
                  <a:srgbClr val="7030A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lập</a:t>
            </a:r>
            <a:r>
              <a:rPr lang="en-US" altLang="zh-CN" sz="5400" dirty="0">
                <a:ln w="6350">
                  <a:solidFill>
                    <a:schemeClr val="bg1"/>
                  </a:solidFill>
                </a:ln>
                <a:solidFill>
                  <a:srgbClr val="7030A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5400" dirty="0" err="1">
                <a:ln w="6350">
                  <a:solidFill>
                    <a:schemeClr val="bg1"/>
                  </a:solidFill>
                </a:ln>
                <a:solidFill>
                  <a:srgbClr val="7030A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kế</a:t>
            </a:r>
            <a:r>
              <a:rPr lang="en-US" altLang="zh-CN" sz="5400" dirty="0">
                <a:ln w="6350">
                  <a:solidFill>
                    <a:schemeClr val="bg1"/>
                  </a:solidFill>
                </a:ln>
                <a:solidFill>
                  <a:srgbClr val="7030A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5400" dirty="0" err="1">
                <a:ln w="6350">
                  <a:solidFill>
                    <a:schemeClr val="bg1"/>
                  </a:solidFill>
                </a:ln>
                <a:solidFill>
                  <a:srgbClr val="7030A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hoạch</a:t>
            </a:r>
            <a:endParaRPr lang="en-US" altLang="zh-CN" sz="5400" dirty="0">
              <a:ln w="6350">
                <a:noFill/>
              </a:ln>
              <a:solidFill>
                <a:srgbClr val="7030A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p:txBody>
      </p:sp>
      <p:sp>
        <p:nvSpPr>
          <p:cNvPr id="17" name="文本框 3">
            <a:extLst>
              <a:ext uri="{FF2B5EF4-FFF2-40B4-BE49-F238E27FC236}">
                <a16:creationId xmlns:a16="http://schemas.microsoft.com/office/drawing/2014/main" id="{7DF8247E-B83A-E752-119F-CA4FD6B217A0}"/>
              </a:ext>
            </a:extLst>
          </p:cNvPr>
          <p:cNvSpPr txBox="1"/>
          <p:nvPr/>
        </p:nvSpPr>
        <p:spPr>
          <a:xfrm>
            <a:off x="710652" y="7734300"/>
            <a:ext cx="11016047" cy="923330"/>
          </a:xfrm>
          <a:prstGeom prst="rect">
            <a:avLst/>
          </a:prstGeom>
          <a:noFill/>
          <a:effectLst/>
        </p:spPr>
        <p:txBody>
          <a:bodyPr wrap="square" rtlCol="0">
            <a:spAutoFit/>
          </a:bodyPr>
          <a:lstStyle/>
          <a:p>
            <a:pPr algn="ctr">
              <a:spcBef>
                <a:spcPts val="450"/>
              </a:spcBef>
              <a:spcAft>
                <a:spcPts val="450"/>
              </a:spcAft>
            </a:pPr>
            <a:r>
              <a:rPr lang="en-US" altLang="zh-CN" sz="5400" dirty="0">
                <a:ln w="6350">
                  <a:solidFill>
                    <a:schemeClr val="bg1"/>
                  </a:solidFill>
                </a:ln>
                <a:solidFill>
                  <a:schemeClr val="accent2">
                    <a:lumMod val="75000"/>
                  </a:schemeClr>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5400" dirty="0" err="1">
                <a:ln w="6350">
                  <a:solidFill>
                    <a:schemeClr val="bg1"/>
                  </a:solidFill>
                </a:ln>
                <a:solidFill>
                  <a:schemeClr val="accent2">
                    <a:lumMod val="75000"/>
                  </a:schemeClr>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Về</a:t>
            </a:r>
            <a:r>
              <a:rPr lang="en-US" altLang="zh-CN" sz="5400" dirty="0">
                <a:ln w="6350">
                  <a:solidFill>
                    <a:schemeClr val="bg1"/>
                  </a:solidFill>
                </a:ln>
                <a:solidFill>
                  <a:schemeClr val="accent2">
                    <a:lumMod val="75000"/>
                  </a:schemeClr>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5400" dirty="0" err="1" smtClean="0">
                <a:ln w="6350">
                  <a:solidFill>
                    <a:schemeClr val="bg1"/>
                  </a:solidFill>
                </a:ln>
                <a:solidFill>
                  <a:schemeClr val="accent2">
                    <a:lumMod val="75000"/>
                  </a:schemeClr>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học</a:t>
            </a:r>
            <a:r>
              <a:rPr lang="en-US" altLang="zh-CN" sz="5400" dirty="0" smtClean="0">
                <a:ln w="6350">
                  <a:solidFill>
                    <a:schemeClr val="bg1"/>
                  </a:solidFill>
                </a:ln>
                <a:solidFill>
                  <a:schemeClr val="accent2">
                    <a:lumMod val="75000"/>
                  </a:schemeClr>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5400" dirty="0" err="1" smtClean="0">
                <a:ln w="6350">
                  <a:solidFill>
                    <a:schemeClr val="bg1"/>
                  </a:solidFill>
                </a:ln>
                <a:solidFill>
                  <a:schemeClr val="accent2">
                    <a:lumMod val="75000"/>
                  </a:schemeClr>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sinh</a:t>
            </a:r>
            <a:endParaRPr lang="en-US" altLang="zh-CN" sz="5400" dirty="0">
              <a:ln w="6350">
                <a:noFill/>
              </a:ln>
              <a:solidFill>
                <a:schemeClr val="accent2">
                  <a:lumMod val="75000"/>
                </a:schemeClr>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p:txBody>
      </p:sp>
      <p:sp>
        <p:nvSpPr>
          <p:cNvPr id="18" name="文本框 3">
            <a:extLst>
              <a:ext uri="{FF2B5EF4-FFF2-40B4-BE49-F238E27FC236}">
                <a16:creationId xmlns:a16="http://schemas.microsoft.com/office/drawing/2014/main" id="{D96A0362-4851-F104-F9DB-E09125E2191A}"/>
              </a:ext>
            </a:extLst>
          </p:cNvPr>
          <p:cNvSpPr txBox="1"/>
          <p:nvPr/>
        </p:nvSpPr>
        <p:spPr>
          <a:xfrm>
            <a:off x="5029200" y="5834186"/>
            <a:ext cx="11016047" cy="923330"/>
          </a:xfrm>
          <a:prstGeom prst="rect">
            <a:avLst/>
          </a:prstGeom>
          <a:noFill/>
          <a:effectLst/>
        </p:spPr>
        <p:txBody>
          <a:bodyPr wrap="square" rtlCol="0">
            <a:spAutoFit/>
          </a:bodyPr>
          <a:lstStyle/>
          <a:p>
            <a:pPr algn="ctr">
              <a:spcBef>
                <a:spcPts val="450"/>
              </a:spcBef>
              <a:spcAft>
                <a:spcPts val="450"/>
              </a:spcAft>
            </a:pPr>
            <a:r>
              <a:rPr lang="en-US" altLang="zh-CN" sz="5400" dirty="0">
                <a:ln w="6350">
                  <a:solidFill>
                    <a:schemeClr val="bg1"/>
                  </a:solidFill>
                </a:ln>
                <a:solidFill>
                  <a:srgbClr val="00B05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5400" dirty="0" err="1">
                <a:ln w="6350">
                  <a:solidFill>
                    <a:schemeClr val="bg1"/>
                  </a:solidFill>
                </a:ln>
                <a:solidFill>
                  <a:srgbClr val="00B05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Về</a:t>
            </a:r>
            <a:r>
              <a:rPr lang="en-US" altLang="zh-CN" sz="5400" dirty="0">
                <a:ln w="6350">
                  <a:solidFill>
                    <a:schemeClr val="bg1"/>
                  </a:solidFill>
                </a:ln>
                <a:solidFill>
                  <a:srgbClr val="00B05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5400" dirty="0" err="1">
                <a:ln w="6350">
                  <a:solidFill>
                    <a:schemeClr val="bg1"/>
                  </a:solidFill>
                </a:ln>
                <a:solidFill>
                  <a:srgbClr val="00B05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tổ</a:t>
            </a:r>
            <a:r>
              <a:rPr lang="en-US" altLang="zh-CN" sz="5400" dirty="0">
                <a:ln w="6350">
                  <a:solidFill>
                    <a:schemeClr val="bg1"/>
                  </a:solidFill>
                </a:ln>
                <a:solidFill>
                  <a:srgbClr val="00B05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5400" dirty="0" err="1">
                <a:ln w="6350">
                  <a:solidFill>
                    <a:schemeClr val="bg1"/>
                  </a:solidFill>
                </a:ln>
                <a:solidFill>
                  <a:srgbClr val="00B05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chức</a:t>
            </a:r>
            <a:r>
              <a:rPr lang="en-US" altLang="zh-CN" sz="5400" dirty="0">
                <a:ln w="6350">
                  <a:solidFill>
                    <a:schemeClr val="bg1"/>
                  </a:solidFill>
                </a:ln>
                <a:solidFill>
                  <a:srgbClr val="00B05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5400" dirty="0" err="1">
                <a:ln w="6350">
                  <a:solidFill>
                    <a:schemeClr val="bg1"/>
                  </a:solidFill>
                </a:ln>
                <a:solidFill>
                  <a:srgbClr val="00B05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các</a:t>
            </a:r>
            <a:r>
              <a:rPr lang="en-US" altLang="zh-CN" sz="5400" dirty="0">
                <a:ln w="6350">
                  <a:solidFill>
                    <a:schemeClr val="bg1"/>
                  </a:solidFill>
                </a:ln>
                <a:solidFill>
                  <a:srgbClr val="00B05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5400" dirty="0" err="1">
                <a:ln w="6350">
                  <a:solidFill>
                    <a:schemeClr val="bg1"/>
                  </a:solidFill>
                </a:ln>
                <a:solidFill>
                  <a:srgbClr val="00B05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hoạt</a:t>
            </a:r>
            <a:r>
              <a:rPr lang="en-US" altLang="zh-CN" sz="5400" dirty="0">
                <a:ln w="6350">
                  <a:solidFill>
                    <a:schemeClr val="bg1"/>
                  </a:solidFill>
                </a:ln>
                <a:solidFill>
                  <a:srgbClr val="00B05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a:t>
            </a:r>
            <a:r>
              <a:rPr lang="en-US" altLang="zh-CN" sz="5400" dirty="0" err="1">
                <a:ln w="6350">
                  <a:solidFill>
                    <a:schemeClr val="bg1"/>
                  </a:solidFill>
                </a:ln>
                <a:solidFill>
                  <a:srgbClr val="00B05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động</a:t>
            </a:r>
            <a:endParaRPr lang="en-US" altLang="zh-CN" sz="5400" dirty="0">
              <a:ln w="6350">
                <a:noFill/>
              </a:ln>
              <a:solidFill>
                <a:srgbClr val="00B05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p:txBody>
      </p:sp>
    </p:spTree>
    <p:extLst>
      <p:ext uri="{BB962C8B-B14F-4D97-AF65-F5344CB8AC3E}">
        <p14:creationId xmlns:p14="http://schemas.microsoft.com/office/powerpoint/2010/main" val="2280447680"/>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44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44000">
                                          <p:cBhvr additive="base">
                                            <p:cTn id="7" dur="500" fill="hold"/>
                                            <p:tgtEl>
                                              <p:spTgt spid="16"/>
                                            </p:tgtEl>
                                            <p:attrNameLst>
                                              <p:attrName>ppt_x</p:attrName>
                                            </p:attrNameLst>
                                          </p:cBhvr>
                                          <p:tavLst>
                                            <p:tav tm="0">
                                              <p:val>
                                                <p:strVal val="1+#ppt_w/2"/>
                                              </p:val>
                                            </p:tav>
                                            <p:tav tm="100000">
                                              <p:val>
                                                <p:strVal val="#ppt_x"/>
                                              </p:val>
                                            </p:tav>
                                          </p:tavLst>
                                        </p:anim>
                                        <p:anim calcmode="lin" valueType="num" p14:bounceEnd="44000">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14:presetBounceEnd="44000">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14:bounceEnd="44000">
                                          <p:cBhvr additive="base">
                                            <p:cTn id="13" dur="500" fill="hold"/>
                                            <p:tgtEl>
                                              <p:spTgt spid="18"/>
                                            </p:tgtEl>
                                            <p:attrNameLst>
                                              <p:attrName>ppt_x</p:attrName>
                                            </p:attrNameLst>
                                          </p:cBhvr>
                                          <p:tavLst>
                                            <p:tav tm="0">
                                              <p:val>
                                                <p:strVal val="1+#ppt_w/2"/>
                                              </p:val>
                                            </p:tav>
                                            <p:tav tm="100000">
                                              <p:val>
                                                <p:strVal val="#ppt_x"/>
                                              </p:val>
                                            </p:tav>
                                          </p:tavLst>
                                        </p:anim>
                                        <p:anim calcmode="lin" valueType="num" p14:bounceEnd="44000">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14:presetBounceEnd="44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44000">
                                          <p:cBhvr additive="base">
                                            <p:cTn id="19" dur="500" fill="hold"/>
                                            <p:tgtEl>
                                              <p:spTgt spid="17"/>
                                            </p:tgtEl>
                                            <p:attrNameLst>
                                              <p:attrName>ppt_x</p:attrName>
                                            </p:attrNameLst>
                                          </p:cBhvr>
                                          <p:tavLst>
                                            <p:tav tm="0">
                                              <p:val>
                                                <p:strVal val="1+#ppt_w/2"/>
                                              </p:val>
                                            </p:tav>
                                            <p:tav tm="100000">
                                              <p:val>
                                                <p:strVal val="#ppt_x"/>
                                              </p:val>
                                            </p:tav>
                                          </p:tavLst>
                                        </p:anim>
                                        <p:anim calcmode="lin" valueType="num" p14:bounceEnd="44000">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B30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553699"/>
            <a:chOff x="0" y="0"/>
            <a:chExt cx="60764372" cy="33003892"/>
          </a:xfrm>
        </p:grpSpPr>
        <p:sp>
          <p:nvSpPr>
            <p:cNvPr id="3" name="Freeform 3"/>
            <p:cNvSpPr/>
            <p:nvPr/>
          </p:nvSpPr>
          <p:spPr>
            <a:xfrm>
              <a:off x="506370" y="595735"/>
              <a:ext cx="59751632" cy="30978388"/>
            </a:xfrm>
            <a:custGeom>
              <a:avLst/>
              <a:gdLst/>
              <a:ahLst/>
              <a:cxnLst/>
              <a:rect l="l" t="t" r="r" b="b"/>
              <a:pathLst>
                <a:path w="60619589" h="32859113">
                  <a:moveTo>
                    <a:pt x="0" y="0"/>
                  </a:moveTo>
                  <a:lnTo>
                    <a:pt x="60619589" y="0"/>
                  </a:lnTo>
                  <a:lnTo>
                    <a:pt x="60619589" y="32859113"/>
                  </a:lnTo>
                  <a:lnTo>
                    <a:pt x="0" y="32859113"/>
                  </a:lnTo>
                  <a:lnTo>
                    <a:pt x="0" y="0"/>
                  </a:lnTo>
                  <a:close/>
                </a:path>
              </a:pathLst>
            </a:custGeom>
            <a:solidFill>
              <a:srgbClr val="FFFFFF"/>
            </a:solidFill>
          </p:spPr>
        </p:sp>
        <p:sp>
          <p:nvSpPr>
            <p:cNvPr id="4" name="Freeform 4"/>
            <p:cNvSpPr/>
            <p:nvPr/>
          </p:nvSpPr>
          <p:spPr>
            <a:xfrm>
              <a:off x="0" y="0"/>
              <a:ext cx="60764372" cy="33003892"/>
            </a:xfrm>
            <a:custGeom>
              <a:avLst/>
              <a:gdLst/>
              <a:ahLst/>
              <a:cxnLst/>
              <a:rect l="l" t="t" r="r" b="b"/>
              <a:pathLst>
                <a:path w="60764372" h="33003892">
                  <a:moveTo>
                    <a:pt x="60619593" y="32859114"/>
                  </a:moveTo>
                  <a:lnTo>
                    <a:pt x="60764372" y="32859114"/>
                  </a:lnTo>
                  <a:lnTo>
                    <a:pt x="60764372" y="33003892"/>
                  </a:lnTo>
                  <a:lnTo>
                    <a:pt x="60619593" y="33003892"/>
                  </a:lnTo>
                  <a:lnTo>
                    <a:pt x="60619593" y="32859114"/>
                  </a:lnTo>
                  <a:close/>
                  <a:moveTo>
                    <a:pt x="0" y="144780"/>
                  </a:moveTo>
                  <a:lnTo>
                    <a:pt x="144780" y="144780"/>
                  </a:lnTo>
                  <a:lnTo>
                    <a:pt x="144780" y="32859114"/>
                  </a:lnTo>
                  <a:lnTo>
                    <a:pt x="0" y="32859114"/>
                  </a:lnTo>
                  <a:lnTo>
                    <a:pt x="0" y="144780"/>
                  </a:lnTo>
                  <a:close/>
                  <a:moveTo>
                    <a:pt x="0" y="32859114"/>
                  </a:moveTo>
                  <a:lnTo>
                    <a:pt x="144780" y="32859114"/>
                  </a:lnTo>
                  <a:lnTo>
                    <a:pt x="144780" y="33003892"/>
                  </a:lnTo>
                  <a:lnTo>
                    <a:pt x="0" y="33003892"/>
                  </a:lnTo>
                  <a:lnTo>
                    <a:pt x="0" y="32859114"/>
                  </a:lnTo>
                  <a:close/>
                  <a:moveTo>
                    <a:pt x="60619593" y="144780"/>
                  </a:moveTo>
                  <a:lnTo>
                    <a:pt x="60764372" y="144780"/>
                  </a:lnTo>
                  <a:lnTo>
                    <a:pt x="60764372" y="32859114"/>
                  </a:lnTo>
                  <a:lnTo>
                    <a:pt x="60619593" y="32859114"/>
                  </a:lnTo>
                  <a:lnTo>
                    <a:pt x="60619593" y="144780"/>
                  </a:lnTo>
                  <a:close/>
                  <a:moveTo>
                    <a:pt x="144780" y="32859114"/>
                  </a:moveTo>
                  <a:lnTo>
                    <a:pt x="60619593" y="32859114"/>
                  </a:lnTo>
                  <a:lnTo>
                    <a:pt x="60619593" y="33003892"/>
                  </a:lnTo>
                  <a:lnTo>
                    <a:pt x="144780" y="33003892"/>
                  </a:lnTo>
                  <a:lnTo>
                    <a:pt x="144780" y="32859114"/>
                  </a:lnTo>
                  <a:close/>
                  <a:moveTo>
                    <a:pt x="60619593" y="0"/>
                  </a:moveTo>
                  <a:lnTo>
                    <a:pt x="60764372" y="0"/>
                  </a:lnTo>
                  <a:lnTo>
                    <a:pt x="60764372" y="144780"/>
                  </a:lnTo>
                  <a:lnTo>
                    <a:pt x="60619593" y="144780"/>
                  </a:lnTo>
                  <a:lnTo>
                    <a:pt x="60619593" y="0"/>
                  </a:lnTo>
                  <a:close/>
                  <a:moveTo>
                    <a:pt x="0" y="0"/>
                  </a:moveTo>
                  <a:lnTo>
                    <a:pt x="144780" y="0"/>
                  </a:lnTo>
                  <a:lnTo>
                    <a:pt x="144780" y="144780"/>
                  </a:lnTo>
                  <a:lnTo>
                    <a:pt x="0" y="144780"/>
                  </a:lnTo>
                  <a:lnTo>
                    <a:pt x="0" y="0"/>
                  </a:lnTo>
                  <a:close/>
                  <a:moveTo>
                    <a:pt x="144780" y="0"/>
                  </a:moveTo>
                  <a:lnTo>
                    <a:pt x="60619593" y="0"/>
                  </a:lnTo>
                  <a:lnTo>
                    <a:pt x="60619593" y="144780"/>
                  </a:lnTo>
                  <a:lnTo>
                    <a:pt x="144780" y="144780"/>
                  </a:lnTo>
                  <a:lnTo>
                    <a:pt x="144780" y="0"/>
                  </a:lnTo>
                  <a:close/>
                </a:path>
              </a:pathLst>
            </a:custGeom>
            <a:solidFill>
              <a:srgbClr val="000000"/>
            </a:solidFill>
          </p:spPr>
        </p:sp>
      </p:grpSp>
      <p:sp>
        <p:nvSpPr>
          <p:cNvPr id="5" name="TextBox 5"/>
          <p:cNvSpPr txBox="1"/>
          <p:nvPr/>
        </p:nvSpPr>
        <p:spPr>
          <a:xfrm>
            <a:off x="1562100" y="317501"/>
            <a:ext cx="15735300" cy="743665"/>
          </a:xfrm>
          <a:prstGeom prst="rect">
            <a:avLst/>
          </a:prstGeom>
        </p:spPr>
        <p:txBody>
          <a:bodyPr wrap="square" lIns="0" tIns="0" rIns="0" bIns="0" rtlCol="0" anchor="t">
            <a:spAutoFit/>
          </a:bodyPr>
          <a:lstStyle/>
          <a:p>
            <a:pPr algn="ctr">
              <a:lnSpc>
                <a:spcPts val="6720"/>
              </a:lnSpc>
            </a:pPr>
            <a:r>
              <a:rPr lang="en-US" sz="3400" b="1" dirty="0">
                <a:solidFill>
                  <a:srgbClr val="000000"/>
                </a:solidFill>
                <a:latin typeface="Cabin Bold"/>
                <a:ea typeface="Cabin Bold"/>
                <a:cs typeface="Cabin Bold"/>
                <a:sym typeface="Cabin Bold"/>
              </a:rPr>
              <a:t>KẾT QUẢ KHẢO SÁT </a:t>
            </a:r>
            <a:r>
              <a:rPr lang="en-US" sz="3400" b="1" dirty="0" smtClean="0">
                <a:solidFill>
                  <a:srgbClr val="000000"/>
                </a:solidFill>
                <a:latin typeface="Cabin Bold"/>
                <a:ea typeface="Cabin Bold"/>
                <a:cs typeface="Cabin Bold"/>
                <a:sym typeface="Cabin Bold"/>
              </a:rPr>
              <a:t>HOẠT ĐỘNG </a:t>
            </a:r>
            <a:r>
              <a:rPr lang="en-US" sz="3400" b="1" dirty="0">
                <a:solidFill>
                  <a:srgbClr val="000000"/>
                </a:solidFill>
                <a:latin typeface="Cabin Bold"/>
                <a:ea typeface="Cabin Bold"/>
                <a:cs typeface="Cabin Bold"/>
                <a:sym typeface="Cabin Bold"/>
              </a:rPr>
              <a:t>TRẢI NGHIỆM ĐẦU NĂM</a:t>
            </a:r>
          </a:p>
        </p:txBody>
      </p:sp>
      <p:graphicFrame>
        <p:nvGraphicFramePr>
          <p:cNvPr id="6" name="Table 6"/>
          <p:cNvGraphicFramePr>
            <a:graphicFrameLocks noGrp="1"/>
          </p:cNvGraphicFramePr>
          <p:nvPr>
            <p:extLst>
              <p:ext uri="{D42A27DB-BD31-4B8C-83A1-F6EECF244321}">
                <p14:modId xmlns:p14="http://schemas.microsoft.com/office/powerpoint/2010/main" val="191301588"/>
              </p:ext>
            </p:extLst>
          </p:nvPr>
        </p:nvGraphicFramePr>
        <p:xfrm>
          <a:off x="457200" y="1333501"/>
          <a:ext cx="17373599" cy="8679716"/>
        </p:xfrm>
        <a:graphic>
          <a:graphicData uri="http://schemas.openxmlformats.org/drawingml/2006/table">
            <a:tbl>
              <a:tblPr/>
              <a:tblGrid>
                <a:gridCol w="8277544">
                  <a:extLst>
                    <a:ext uri="{9D8B030D-6E8A-4147-A177-3AD203B41FA5}">
                      <a16:colId xmlns:a16="http://schemas.microsoft.com/office/drawing/2014/main" val="20000"/>
                    </a:ext>
                  </a:extLst>
                </a:gridCol>
                <a:gridCol w="1754115">
                  <a:extLst>
                    <a:ext uri="{9D8B030D-6E8A-4147-A177-3AD203B41FA5}">
                      <a16:colId xmlns:a16="http://schemas.microsoft.com/office/drawing/2014/main" val="20002"/>
                    </a:ext>
                  </a:extLst>
                </a:gridCol>
                <a:gridCol w="1719570">
                  <a:extLst>
                    <a:ext uri="{9D8B030D-6E8A-4147-A177-3AD203B41FA5}">
                      <a16:colId xmlns:a16="http://schemas.microsoft.com/office/drawing/2014/main" val="20003"/>
                    </a:ext>
                  </a:extLst>
                </a:gridCol>
                <a:gridCol w="1824297">
                  <a:extLst>
                    <a:ext uri="{9D8B030D-6E8A-4147-A177-3AD203B41FA5}">
                      <a16:colId xmlns:a16="http://schemas.microsoft.com/office/drawing/2014/main" val="20004"/>
                    </a:ext>
                  </a:extLst>
                </a:gridCol>
                <a:gridCol w="1840488">
                  <a:extLst>
                    <a:ext uri="{9D8B030D-6E8A-4147-A177-3AD203B41FA5}">
                      <a16:colId xmlns:a16="http://schemas.microsoft.com/office/drawing/2014/main" val="20005"/>
                    </a:ext>
                  </a:extLst>
                </a:gridCol>
                <a:gridCol w="1957585">
                  <a:extLst>
                    <a:ext uri="{9D8B030D-6E8A-4147-A177-3AD203B41FA5}">
                      <a16:colId xmlns:a16="http://schemas.microsoft.com/office/drawing/2014/main" val="20006"/>
                    </a:ext>
                  </a:extLst>
                </a:gridCol>
              </a:tblGrid>
              <a:tr h="847268">
                <a:tc rowSpan="2">
                  <a:txBody>
                    <a:bodyPr/>
                    <a:lstStyle/>
                    <a:p>
                      <a:pPr algn="ctr">
                        <a:lnSpc>
                          <a:spcPts val="5599"/>
                        </a:lnSpc>
                        <a:defRPr/>
                      </a:pPr>
                      <a:r>
                        <a:rPr lang="en-US" sz="3600" b="1" dirty="0" err="1" smtClean="0">
                          <a:solidFill>
                            <a:srgbClr val="EF0B0B"/>
                          </a:solidFill>
                          <a:latin typeface="Times New Roman" panose="02020603050405020304" pitchFamily="18" charset="0"/>
                          <a:ea typeface="Arimo"/>
                          <a:cs typeface="Times New Roman" panose="02020603050405020304" pitchFamily="18" charset="0"/>
                          <a:sym typeface="Arimo"/>
                        </a:rPr>
                        <a:t>Nội</a:t>
                      </a:r>
                      <a:r>
                        <a:rPr lang="en-US" sz="3600" b="1" dirty="0" smtClean="0">
                          <a:solidFill>
                            <a:srgbClr val="EF0B0B"/>
                          </a:solidFill>
                          <a:latin typeface="Times New Roman" panose="02020603050405020304" pitchFamily="18" charset="0"/>
                          <a:ea typeface="Arimo"/>
                          <a:cs typeface="Times New Roman" panose="02020603050405020304" pitchFamily="18" charset="0"/>
                          <a:sym typeface="Arimo"/>
                        </a:rPr>
                        <a:t> dung </a:t>
                      </a:r>
                      <a:r>
                        <a:rPr lang="en-US" sz="3600" b="1" dirty="0" err="1" smtClean="0">
                          <a:solidFill>
                            <a:srgbClr val="EF0B0B"/>
                          </a:solidFill>
                          <a:latin typeface="Times New Roman" panose="02020603050405020304" pitchFamily="18" charset="0"/>
                          <a:ea typeface="Arimo"/>
                          <a:cs typeface="Times New Roman" panose="02020603050405020304" pitchFamily="18" charset="0"/>
                          <a:sym typeface="Arimo"/>
                        </a:rPr>
                        <a:t>khảo</a:t>
                      </a:r>
                      <a:r>
                        <a:rPr lang="en-US" sz="3600" b="1" dirty="0" smtClean="0">
                          <a:solidFill>
                            <a:srgbClr val="EF0B0B"/>
                          </a:solidFill>
                          <a:latin typeface="Times New Roman" panose="02020603050405020304" pitchFamily="18" charset="0"/>
                          <a:ea typeface="Arimo"/>
                          <a:cs typeface="Times New Roman" panose="02020603050405020304" pitchFamily="18" charset="0"/>
                          <a:sym typeface="Arimo"/>
                        </a:rPr>
                        <a:t> </a:t>
                      </a:r>
                      <a:r>
                        <a:rPr lang="en-US" sz="3600" b="1" dirty="0" err="1" smtClean="0">
                          <a:solidFill>
                            <a:srgbClr val="EF0B0B"/>
                          </a:solidFill>
                          <a:latin typeface="Times New Roman" panose="02020603050405020304" pitchFamily="18" charset="0"/>
                          <a:ea typeface="Arimo"/>
                          <a:cs typeface="Times New Roman" panose="02020603050405020304" pitchFamily="18" charset="0"/>
                          <a:sym typeface="Arimo"/>
                        </a:rPr>
                        <a:t>sát</a:t>
                      </a:r>
                      <a:endParaRPr lang="en-US" sz="3600" b="1"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rowSpan="2">
                  <a:txBody>
                    <a:bodyPr/>
                    <a:lstStyle/>
                    <a:p>
                      <a:pPr algn="ctr">
                        <a:lnSpc>
                          <a:spcPts val="3639"/>
                        </a:lnSpc>
                        <a:defRPr/>
                      </a:pPr>
                      <a:r>
                        <a:rPr lang="en-US" sz="3200" b="1" dirty="0" err="1">
                          <a:solidFill>
                            <a:srgbClr val="EF0B0B"/>
                          </a:solidFill>
                          <a:latin typeface="Times New Roman" panose="02020603050405020304" pitchFamily="18" charset="0"/>
                          <a:ea typeface="Arimo Bold"/>
                          <a:cs typeface="Times New Roman" panose="02020603050405020304" pitchFamily="18" charset="0"/>
                          <a:sym typeface="Arimo Bold"/>
                        </a:rPr>
                        <a:t>Số</a:t>
                      </a:r>
                      <a:r>
                        <a:rPr lang="en-US" sz="3200" b="1" dirty="0">
                          <a:solidFill>
                            <a:srgbClr val="EF0B0B"/>
                          </a:solidFill>
                          <a:latin typeface="Times New Roman" panose="02020603050405020304" pitchFamily="18" charset="0"/>
                          <a:ea typeface="Arimo Bold"/>
                          <a:cs typeface="Times New Roman" panose="02020603050405020304" pitchFamily="18" charset="0"/>
                          <a:sym typeface="Arimo Bold"/>
                        </a:rPr>
                        <a:t> </a:t>
                      </a:r>
                      <a:r>
                        <a:rPr lang="en-US" sz="3200" b="1" dirty="0" err="1">
                          <a:solidFill>
                            <a:srgbClr val="EF0B0B"/>
                          </a:solidFill>
                          <a:latin typeface="Times New Roman" panose="02020603050405020304" pitchFamily="18" charset="0"/>
                          <a:ea typeface="Arimo Bold"/>
                          <a:cs typeface="Times New Roman" panose="02020603050405020304" pitchFamily="18" charset="0"/>
                          <a:sym typeface="Arimo Bold"/>
                        </a:rPr>
                        <a:t>trẻ</a:t>
                      </a:r>
                      <a:r>
                        <a:rPr lang="en-US" sz="3200" b="1" dirty="0">
                          <a:solidFill>
                            <a:srgbClr val="EF0B0B"/>
                          </a:solidFill>
                          <a:latin typeface="Times New Roman" panose="02020603050405020304" pitchFamily="18" charset="0"/>
                          <a:ea typeface="Arimo Bold"/>
                          <a:cs typeface="Times New Roman" panose="02020603050405020304" pitchFamily="18" charset="0"/>
                          <a:sym typeface="Arimo Bold"/>
                        </a:rPr>
                        <a:t> </a:t>
                      </a:r>
                      <a:r>
                        <a:rPr lang="en-US" sz="3200" b="1" dirty="0" err="1">
                          <a:solidFill>
                            <a:srgbClr val="EF0B0B"/>
                          </a:solidFill>
                          <a:latin typeface="Times New Roman" panose="02020603050405020304" pitchFamily="18" charset="0"/>
                          <a:ea typeface="Arimo Bold"/>
                          <a:cs typeface="Times New Roman" panose="02020603050405020304" pitchFamily="18" charset="0"/>
                          <a:sym typeface="Arimo Bold"/>
                        </a:rPr>
                        <a:t>được</a:t>
                      </a:r>
                      <a:r>
                        <a:rPr lang="en-US" sz="3200" b="1" dirty="0">
                          <a:solidFill>
                            <a:srgbClr val="EF0B0B"/>
                          </a:solidFill>
                          <a:latin typeface="Times New Roman" panose="02020603050405020304" pitchFamily="18" charset="0"/>
                          <a:ea typeface="Arimo Bold"/>
                          <a:cs typeface="Times New Roman" panose="02020603050405020304" pitchFamily="18" charset="0"/>
                          <a:sym typeface="Arimo Bold"/>
                        </a:rPr>
                        <a:t> </a:t>
                      </a:r>
                      <a:r>
                        <a:rPr lang="en-US" sz="3200" b="1" dirty="0" err="1">
                          <a:solidFill>
                            <a:srgbClr val="EF0B0B"/>
                          </a:solidFill>
                          <a:latin typeface="Times New Roman" panose="02020603050405020304" pitchFamily="18" charset="0"/>
                          <a:ea typeface="Arimo Bold"/>
                          <a:cs typeface="Times New Roman" panose="02020603050405020304" pitchFamily="18" charset="0"/>
                          <a:sym typeface="Arimo Bold"/>
                        </a:rPr>
                        <a:t>khảo</a:t>
                      </a:r>
                      <a:r>
                        <a:rPr lang="en-US" sz="3200" b="1" dirty="0">
                          <a:solidFill>
                            <a:srgbClr val="EF0B0B"/>
                          </a:solidFill>
                          <a:latin typeface="Times New Roman" panose="02020603050405020304" pitchFamily="18" charset="0"/>
                          <a:ea typeface="Arimo Bold"/>
                          <a:cs typeface="Times New Roman" panose="02020603050405020304" pitchFamily="18" charset="0"/>
                          <a:sym typeface="Arimo Bold"/>
                        </a:rPr>
                        <a:t> </a:t>
                      </a:r>
                      <a:r>
                        <a:rPr lang="en-US" sz="3200" b="1" dirty="0" err="1">
                          <a:solidFill>
                            <a:srgbClr val="EF0B0B"/>
                          </a:solidFill>
                          <a:latin typeface="Times New Roman" panose="02020603050405020304" pitchFamily="18" charset="0"/>
                          <a:ea typeface="Arimo Bold"/>
                          <a:cs typeface="Times New Roman" panose="02020603050405020304" pitchFamily="18" charset="0"/>
                          <a:sym typeface="Arimo Bold"/>
                        </a:rPr>
                        <a:t>sát</a:t>
                      </a:r>
                      <a:endParaRPr lang="en-US" sz="3200" b="1"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gridSpan="4">
                  <a:txBody>
                    <a:bodyPr/>
                    <a:lstStyle/>
                    <a:p>
                      <a:pPr algn="ctr">
                        <a:lnSpc>
                          <a:spcPts val="3639"/>
                        </a:lnSpc>
                        <a:defRPr/>
                      </a:pPr>
                      <a:r>
                        <a:rPr lang="en-US" sz="3200" b="1" dirty="0" err="1">
                          <a:solidFill>
                            <a:srgbClr val="EF0B0B"/>
                          </a:solidFill>
                          <a:latin typeface="Times New Roman" panose="02020603050405020304" pitchFamily="18" charset="0"/>
                          <a:ea typeface="Arimo Bold"/>
                          <a:cs typeface="Times New Roman" panose="02020603050405020304" pitchFamily="18" charset="0"/>
                          <a:sym typeface="Arimo Bold"/>
                        </a:rPr>
                        <a:t>Kết</a:t>
                      </a:r>
                      <a:r>
                        <a:rPr lang="en-US" sz="3200" b="1" dirty="0">
                          <a:solidFill>
                            <a:srgbClr val="EF0B0B"/>
                          </a:solidFill>
                          <a:latin typeface="Times New Roman" panose="02020603050405020304" pitchFamily="18" charset="0"/>
                          <a:ea typeface="Arimo Bold"/>
                          <a:cs typeface="Times New Roman" panose="02020603050405020304" pitchFamily="18" charset="0"/>
                          <a:sym typeface="Arimo Bold"/>
                        </a:rPr>
                        <a:t> </a:t>
                      </a:r>
                      <a:r>
                        <a:rPr lang="en-US" sz="3200" b="1" dirty="0" err="1">
                          <a:solidFill>
                            <a:srgbClr val="EF0B0B"/>
                          </a:solidFill>
                          <a:latin typeface="Times New Roman" panose="02020603050405020304" pitchFamily="18" charset="0"/>
                          <a:ea typeface="Arimo Bold"/>
                          <a:cs typeface="Times New Roman" panose="02020603050405020304" pitchFamily="18" charset="0"/>
                          <a:sym typeface="Arimo Bold"/>
                        </a:rPr>
                        <a:t>quả</a:t>
                      </a:r>
                      <a:r>
                        <a:rPr lang="en-US" sz="3200" b="1" dirty="0">
                          <a:solidFill>
                            <a:srgbClr val="EF0B0B"/>
                          </a:solidFill>
                          <a:latin typeface="Times New Roman" panose="02020603050405020304" pitchFamily="18" charset="0"/>
                          <a:ea typeface="Arimo Bold"/>
                          <a:cs typeface="Times New Roman" panose="02020603050405020304" pitchFamily="18" charset="0"/>
                          <a:sym typeface="Arimo Bold"/>
                        </a:rPr>
                        <a:t> </a:t>
                      </a:r>
                      <a:r>
                        <a:rPr lang="en-US" sz="3200" b="1" dirty="0" err="1">
                          <a:solidFill>
                            <a:srgbClr val="EF0B0B"/>
                          </a:solidFill>
                          <a:latin typeface="Times New Roman" panose="02020603050405020304" pitchFamily="18" charset="0"/>
                          <a:ea typeface="Arimo Bold"/>
                          <a:cs typeface="Times New Roman" panose="02020603050405020304" pitchFamily="18" charset="0"/>
                          <a:sym typeface="Arimo Bold"/>
                        </a:rPr>
                        <a:t>đầu</a:t>
                      </a:r>
                      <a:r>
                        <a:rPr lang="en-US" sz="3200" b="1" dirty="0">
                          <a:solidFill>
                            <a:srgbClr val="EF0B0B"/>
                          </a:solidFill>
                          <a:latin typeface="Times New Roman" panose="02020603050405020304" pitchFamily="18" charset="0"/>
                          <a:ea typeface="Arimo Bold"/>
                          <a:cs typeface="Times New Roman" panose="02020603050405020304" pitchFamily="18" charset="0"/>
                          <a:sym typeface="Arimo Bold"/>
                        </a:rPr>
                        <a:t> </a:t>
                      </a:r>
                      <a:r>
                        <a:rPr lang="en-US" sz="3200" b="1" dirty="0" err="1">
                          <a:solidFill>
                            <a:srgbClr val="EF0B0B"/>
                          </a:solidFill>
                          <a:latin typeface="Times New Roman" panose="02020603050405020304" pitchFamily="18" charset="0"/>
                          <a:ea typeface="Arimo Bold"/>
                          <a:cs typeface="Times New Roman" panose="02020603050405020304" pitchFamily="18" charset="0"/>
                          <a:sym typeface="Arimo Bold"/>
                        </a:rPr>
                        <a:t>năm</a:t>
                      </a:r>
                      <a:r>
                        <a:rPr lang="en-US" sz="3200" b="1" dirty="0">
                          <a:solidFill>
                            <a:srgbClr val="EF0B0B"/>
                          </a:solidFill>
                          <a:latin typeface="Times New Roman" panose="02020603050405020304" pitchFamily="18" charset="0"/>
                          <a:ea typeface="Arimo Bold"/>
                          <a:cs typeface="Times New Roman" panose="02020603050405020304" pitchFamily="18" charset="0"/>
                          <a:sym typeface="Arimo Bold"/>
                        </a:rPr>
                        <a:t> </a:t>
                      </a:r>
                      <a:r>
                        <a:rPr lang="en-US" sz="3200" b="1" dirty="0" err="1">
                          <a:solidFill>
                            <a:srgbClr val="EF0B0B"/>
                          </a:solidFill>
                          <a:latin typeface="Times New Roman" panose="02020603050405020304" pitchFamily="18" charset="0"/>
                          <a:ea typeface="Arimo Bold"/>
                          <a:cs typeface="Times New Roman" panose="02020603050405020304" pitchFamily="18" charset="0"/>
                          <a:sym typeface="Arimo Bold"/>
                        </a:rPr>
                        <a:t>học</a:t>
                      </a:r>
                      <a:endParaRPr lang="en-US" sz="3200" b="1"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3639"/>
                        </a:lnSpc>
                        <a:defRPr/>
                      </a:pPr>
                      <a:r>
                        <a:rPr lang="en-US" sz="2599" b="1">
                          <a:solidFill>
                            <a:srgbClr val="EF0B0B"/>
                          </a:solidFill>
                          <a:latin typeface="Arimo Bold"/>
                          <a:ea typeface="Arimo Bold"/>
                          <a:cs typeface="Arimo Bold"/>
                          <a:sym typeface="Arimo Bold"/>
                        </a:rPr>
                        <a:t>Kết quả đầu năm học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3639"/>
                        </a:lnSpc>
                        <a:defRPr/>
                      </a:pPr>
                      <a:r>
                        <a:rPr lang="en-US" sz="2599" b="1">
                          <a:solidFill>
                            <a:srgbClr val="EF0B0B"/>
                          </a:solidFill>
                          <a:latin typeface="Arimo Bold"/>
                          <a:ea typeface="Arimo Bold"/>
                          <a:cs typeface="Arimo Bold"/>
                          <a:sym typeface="Arimo Bold"/>
                        </a:rPr>
                        <a:t>Kết quả đầu năm học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3639"/>
                        </a:lnSpc>
                        <a:defRPr/>
                      </a:pPr>
                      <a:r>
                        <a:rPr lang="en-US" sz="2599" b="1">
                          <a:solidFill>
                            <a:srgbClr val="EF0B0B"/>
                          </a:solidFill>
                          <a:latin typeface="Arimo Bold"/>
                          <a:ea typeface="Arimo Bold"/>
                          <a:cs typeface="Arimo Bold"/>
                          <a:sym typeface="Arimo Bold"/>
                        </a:rPr>
                        <a:t>Kết quả đầu năm học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94922">
                <a:tc vMerge="1">
                  <a:txBody>
                    <a:bodyPr/>
                    <a:lstStyle/>
                    <a:p>
                      <a:pPr algn="ctr">
                        <a:lnSpc>
                          <a:spcPts val="4759"/>
                        </a:lnSpc>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vMerge="1">
                  <a:txBody>
                    <a:bodyPr/>
                    <a:lstStyle/>
                    <a:p>
                      <a:pPr algn="ctr">
                        <a:lnSpc>
                          <a:spcPts val="3639"/>
                        </a:lnSpc>
                        <a:defRPr/>
                      </a:pPr>
                      <a:r>
                        <a:rPr lang="en-US" sz="2599" b="1">
                          <a:solidFill>
                            <a:srgbClr val="EF0B0B"/>
                          </a:solidFill>
                          <a:latin typeface="Arimo Bold"/>
                          <a:ea typeface="Arimo Bold"/>
                          <a:cs typeface="Arimo Bold"/>
                          <a:sym typeface="Arimo Bold"/>
                        </a:rPr>
                        <a:t>Số trẻ được khảo sát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39"/>
                        </a:lnSpc>
                        <a:defRPr/>
                      </a:pPr>
                      <a:r>
                        <a:rPr lang="en-US" sz="3200" b="1" dirty="0" err="1">
                          <a:solidFill>
                            <a:srgbClr val="EF0B0B"/>
                          </a:solidFill>
                          <a:latin typeface="Times New Roman" panose="02020603050405020304" pitchFamily="18" charset="0"/>
                          <a:ea typeface="Arimo"/>
                          <a:cs typeface="Times New Roman" panose="02020603050405020304" pitchFamily="18" charset="0"/>
                          <a:sym typeface="Arimo"/>
                        </a:rPr>
                        <a:t>Số</a:t>
                      </a:r>
                      <a:r>
                        <a:rPr lang="en-US" sz="3200" b="1" dirty="0">
                          <a:solidFill>
                            <a:srgbClr val="EF0B0B"/>
                          </a:solidFill>
                          <a:latin typeface="Times New Roman" panose="02020603050405020304" pitchFamily="18" charset="0"/>
                          <a:ea typeface="Arimo"/>
                          <a:cs typeface="Times New Roman" panose="02020603050405020304" pitchFamily="18" charset="0"/>
                          <a:sym typeface="Arimo"/>
                        </a:rPr>
                        <a:t> </a:t>
                      </a:r>
                      <a:r>
                        <a:rPr lang="en-US" sz="3200" b="1" dirty="0" err="1">
                          <a:solidFill>
                            <a:srgbClr val="EF0B0B"/>
                          </a:solidFill>
                          <a:latin typeface="Times New Roman" panose="02020603050405020304" pitchFamily="18" charset="0"/>
                          <a:ea typeface="Arimo"/>
                          <a:cs typeface="Times New Roman" panose="02020603050405020304" pitchFamily="18" charset="0"/>
                          <a:sym typeface="Arimo"/>
                        </a:rPr>
                        <a:t>trẻ</a:t>
                      </a:r>
                      <a:r>
                        <a:rPr lang="en-US" sz="3200" b="1" dirty="0">
                          <a:solidFill>
                            <a:srgbClr val="EF0B0B"/>
                          </a:solidFill>
                          <a:latin typeface="Times New Roman" panose="02020603050405020304" pitchFamily="18" charset="0"/>
                          <a:ea typeface="Arimo"/>
                          <a:cs typeface="Times New Roman" panose="02020603050405020304" pitchFamily="18" charset="0"/>
                          <a:sym typeface="Arimo"/>
                        </a:rPr>
                        <a:t> </a:t>
                      </a:r>
                      <a:r>
                        <a:rPr lang="en-US" sz="3200" b="1" dirty="0" err="1">
                          <a:solidFill>
                            <a:srgbClr val="EF0B0B"/>
                          </a:solidFill>
                          <a:latin typeface="Times New Roman" panose="02020603050405020304" pitchFamily="18" charset="0"/>
                          <a:ea typeface="Arimo"/>
                          <a:cs typeface="Times New Roman" panose="02020603050405020304" pitchFamily="18" charset="0"/>
                          <a:sym typeface="Arimo"/>
                        </a:rPr>
                        <a:t>đạt</a:t>
                      </a:r>
                      <a:endParaRPr lang="en-US" sz="3200" b="1"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39"/>
                        </a:lnSpc>
                        <a:defRPr/>
                      </a:pPr>
                      <a:r>
                        <a:rPr lang="en-US" sz="3200" b="1" dirty="0" err="1">
                          <a:solidFill>
                            <a:srgbClr val="EF0B0B"/>
                          </a:solidFill>
                          <a:latin typeface="Times New Roman" panose="02020603050405020304" pitchFamily="18" charset="0"/>
                          <a:ea typeface="Arimo"/>
                          <a:cs typeface="Times New Roman" panose="02020603050405020304" pitchFamily="18" charset="0"/>
                          <a:sym typeface="Arimo"/>
                        </a:rPr>
                        <a:t>Tỷ</a:t>
                      </a:r>
                      <a:r>
                        <a:rPr lang="en-US" sz="3200" b="1" dirty="0">
                          <a:solidFill>
                            <a:srgbClr val="EF0B0B"/>
                          </a:solidFill>
                          <a:latin typeface="Times New Roman" panose="02020603050405020304" pitchFamily="18" charset="0"/>
                          <a:ea typeface="Arimo"/>
                          <a:cs typeface="Times New Roman" panose="02020603050405020304" pitchFamily="18" charset="0"/>
                          <a:sym typeface="Arimo"/>
                        </a:rPr>
                        <a:t> </a:t>
                      </a:r>
                      <a:r>
                        <a:rPr lang="en-US" sz="3200" b="1" dirty="0" err="1">
                          <a:solidFill>
                            <a:srgbClr val="EF0B0B"/>
                          </a:solidFill>
                          <a:latin typeface="Times New Roman" panose="02020603050405020304" pitchFamily="18" charset="0"/>
                          <a:ea typeface="Arimo"/>
                          <a:cs typeface="Times New Roman" panose="02020603050405020304" pitchFamily="18" charset="0"/>
                          <a:sym typeface="Arimo"/>
                        </a:rPr>
                        <a:t>lệ</a:t>
                      </a:r>
                      <a:endParaRPr lang="en-US" sz="3200" b="1"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39"/>
                        </a:lnSpc>
                        <a:defRPr/>
                      </a:pPr>
                      <a:r>
                        <a:rPr lang="en-US" sz="3200" b="1" dirty="0" err="1">
                          <a:solidFill>
                            <a:srgbClr val="EF0B0B"/>
                          </a:solidFill>
                          <a:latin typeface="Times New Roman" panose="02020603050405020304" pitchFamily="18" charset="0"/>
                          <a:ea typeface="Arimo"/>
                          <a:cs typeface="Times New Roman" panose="02020603050405020304" pitchFamily="18" charset="0"/>
                          <a:sym typeface="Arimo"/>
                        </a:rPr>
                        <a:t>Số</a:t>
                      </a:r>
                      <a:r>
                        <a:rPr lang="en-US" sz="3200" b="1" dirty="0">
                          <a:solidFill>
                            <a:srgbClr val="EF0B0B"/>
                          </a:solidFill>
                          <a:latin typeface="Times New Roman" panose="02020603050405020304" pitchFamily="18" charset="0"/>
                          <a:ea typeface="Arimo"/>
                          <a:cs typeface="Times New Roman" panose="02020603050405020304" pitchFamily="18" charset="0"/>
                          <a:sym typeface="Arimo"/>
                        </a:rPr>
                        <a:t> </a:t>
                      </a:r>
                      <a:r>
                        <a:rPr lang="en-US" sz="3200" b="1" dirty="0" err="1">
                          <a:solidFill>
                            <a:srgbClr val="EF0B0B"/>
                          </a:solidFill>
                          <a:latin typeface="Times New Roman" panose="02020603050405020304" pitchFamily="18" charset="0"/>
                          <a:ea typeface="Arimo"/>
                          <a:cs typeface="Times New Roman" panose="02020603050405020304" pitchFamily="18" charset="0"/>
                          <a:sym typeface="Arimo"/>
                        </a:rPr>
                        <a:t>trẻ</a:t>
                      </a:r>
                      <a:r>
                        <a:rPr lang="en-US" sz="3200" b="1" dirty="0">
                          <a:solidFill>
                            <a:srgbClr val="EF0B0B"/>
                          </a:solidFill>
                          <a:latin typeface="Times New Roman" panose="02020603050405020304" pitchFamily="18" charset="0"/>
                          <a:ea typeface="Arimo"/>
                          <a:cs typeface="Times New Roman" panose="02020603050405020304" pitchFamily="18" charset="0"/>
                          <a:sym typeface="Arimo"/>
                        </a:rPr>
                        <a:t> </a:t>
                      </a:r>
                      <a:r>
                        <a:rPr lang="en-US" sz="3200" b="1" dirty="0" err="1">
                          <a:solidFill>
                            <a:srgbClr val="EF0B0B"/>
                          </a:solidFill>
                          <a:latin typeface="Times New Roman" panose="02020603050405020304" pitchFamily="18" charset="0"/>
                          <a:ea typeface="Arimo"/>
                          <a:cs typeface="Times New Roman" panose="02020603050405020304" pitchFamily="18" charset="0"/>
                          <a:sym typeface="Arimo"/>
                        </a:rPr>
                        <a:t>chưa</a:t>
                      </a:r>
                      <a:r>
                        <a:rPr lang="en-US" sz="3200" b="1" dirty="0">
                          <a:solidFill>
                            <a:srgbClr val="EF0B0B"/>
                          </a:solidFill>
                          <a:latin typeface="Times New Roman" panose="02020603050405020304" pitchFamily="18" charset="0"/>
                          <a:ea typeface="Arimo"/>
                          <a:cs typeface="Times New Roman" panose="02020603050405020304" pitchFamily="18" charset="0"/>
                          <a:sym typeface="Arimo"/>
                        </a:rPr>
                        <a:t> </a:t>
                      </a:r>
                      <a:r>
                        <a:rPr lang="en-US" sz="3200" b="1" dirty="0" err="1">
                          <a:solidFill>
                            <a:srgbClr val="EF0B0B"/>
                          </a:solidFill>
                          <a:latin typeface="Times New Roman" panose="02020603050405020304" pitchFamily="18" charset="0"/>
                          <a:ea typeface="Arimo"/>
                          <a:cs typeface="Times New Roman" panose="02020603050405020304" pitchFamily="18" charset="0"/>
                          <a:sym typeface="Arimo"/>
                        </a:rPr>
                        <a:t>đạt</a:t>
                      </a:r>
                      <a:endParaRPr lang="en-US" sz="3200" b="1"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639"/>
                        </a:lnSpc>
                        <a:defRPr/>
                      </a:pPr>
                      <a:r>
                        <a:rPr lang="en-US" sz="3200" b="1" dirty="0" err="1">
                          <a:solidFill>
                            <a:srgbClr val="EF0B0B"/>
                          </a:solidFill>
                          <a:latin typeface="Times New Roman" panose="02020603050405020304" pitchFamily="18" charset="0"/>
                          <a:ea typeface="Arimo"/>
                          <a:cs typeface="Times New Roman" panose="02020603050405020304" pitchFamily="18" charset="0"/>
                          <a:sym typeface="Arimo"/>
                        </a:rPr>
                        <a:t>Tỷ</a:t>
                      </a:r>
                      <a:r>
                        <a:rPr lang="en-US" sz="3200" b="1" dirty="0">
                          <a:solidFill>
                            <a:srgbClr val="EF0B0B"/>
                          </a:solidFill>
                          <a:latin typeface="Times New Roman" panose="02020603050405020304" pitchFamily="18" charset="0"/>
                          <a:ea typeface="Arimo"/>
                          <a:cs typeface="Times New Roman" panose="02020603050405020304" pitchFamily="18" charset="0"/>
                          <a:sym typeface="Arimo"/>
                        </a:rPr>
                        <a:t> </a:t>
                      </a:r>
                      <a:r>
                        <a:rPr lang="en-US" sz="3200" b="1" dirty="0" err="1">
                          <a:solidFill>
                            <a:srgbClr val="EF0B0B"/>
                          </a:solidFill>
                          <a:latin typeface="Times New Roman" panose="02020603050405020304" pitchFamily="18" charset="0"/>
                          <a:ea typeface="Arimo"/>
                          <a:cs typeface="Times New Roman" panose="02020603050405020304" pitchFamily="18" charset="0"/>
                          <a:sym typeface="Arimo"/>
                        </a:rPr>
                        <a:t>lệ</a:t>
                      </a:r>
                      <a:endParaRPr lang="en-US" sz="3200" b="1"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03640">
                <a:tc>
                  <a:txBody>
                    <a:bodyPr/>
                    <a:lstStyle/>
                    <a:p>
                      <a:pPr algn="l">
                        <a:lnSpc>
                          <a:spcPts val="3359"/>
                        </a:lnSpc>
                        <a:defRPr/>
                      </a:pP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Trẻ</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hứng</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thú</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tham</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gia</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các</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hoạt</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động</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trải</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nghiệm</a:t>
                      </a:r>
                      <a:endParaRPr lang="en-US" sz="3000"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5599"/>
                        </a:lnSpc>
                        <a:defRPr/>
                      </a:pPr>
                      <a:r>
                        <a:rPr lang="en-US" sz="3200" dirty="0">
                          <a:solidFill>
                            <a:srgbClr val="5410DB"/>
                          </a:solidFill>
                          <a:latin typeface="Times New Roman" panose="02020603050405020304" pitchFamily="18" charset="0"/>
                          <a:ea typeface="Arimo"/>
                          <a:cs typeface="Times New Roman" panose="02020603050405020304" pitchFamily="18" charset="0"/>
                          <a:sym typeface="Arimo"/>
                        </a:rPr>
                        <a:t>35</a:t>
                      </a:r>
                      <a:endParaRPr lang="en-US" sz="3200"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319"/>
                        </a:lnSpc>
                        <a:defRPr/>
                      </a:pPr>
                      <a:r>
                        <a:rPr lang="en-US" sz="3200" dirty="0">
                          <a:solidFill>
                            <a:srgbClr val="5410DB"/>
                          </a:solidFill>
                          <a:latin typeface="Times New Roman" panose="02020603050405020304" pitchFamily="18" charset="0"/>
                          <a:ea typeface="Arimo"/>
                          <a:cs typeface="Times New Roman" panose="02020603050405020304" pitchFamily="18" charset="0"/>
                          <a:sym typeface="Arimo"/>
                        </a:rPr>
                        <a:t>15</a:t>
                      </a:r>
                      <a:endParaRPr lang="en-US" sz="3200"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319"/>
                        </a:lnSpc>
                        <a:defRPr/>
                      </a:pPr>
                      <a:r>
                        <a:rPr lang="en-US" sz="3200" dirty="0">
                          <a:solidFill>
                            <a:srgbClr val="5410DB"/>
                          </a:solidFill>
                          <a:latin typeface="Times New Roman" panose="02020603050405020304" pitchFamily="18" charset="0"/>
                          <a:ea typeface="Arimo"/>
                          <a:cs typeface="Times New Roman" panose="02020603050405020304" pitchFamily="18" charset="0"/>
                          <a:sym typeface="Arimo"/>
                        </a:rPr>
                        <a:t>42,8%</a:t>
                      </a:r>
                      <a:endParaRPr lang="en-US" sz="3200"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599"/>
                        </a:lnSpc>
                        <a:defRPr/>
                      </a:pPr>
                      <a:r>
                        <a:rPr lang="en-US" sz="3200" dirty="0">
                          <a:solidFill>
                            <a:srgbClr val="5410DB"/>
                          </a:solidFill>
                          <a:latin typeface="Times New Roman" panose="02020603050405020304" pitchFamily="18" charset="0"/>
                          <a:ea typeface="Arimo"/>
                          <a:cs typeface="Times New Roman" panose="02020603050405020304" pitchFamily="18" charset="0"/>
                          <a:sym typeface="Arimo"/>
                        </a:rPr>
                        <a:t>20</a:t>
                      </a:r>
                      <a:endParaRPr lang="en-US" sz="3200"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599"/>
                        </a:lnSpc>
                        <a:defRPr/>
                      </a:pPr>
                      <a:r>
                        <a:rPr lang="en-US" sz="3200" dirty="0">
                          <a:solidFill>
                            <a:srgbClr val="5410DB"/>
                          </a:solidFill>
                          <a:latin typeface="Times New Roman" panose="02020603050405020304" pitchFamily="18" charset="0"/>
                          <a:ea typeface="Arimo"/>
                          <a:cs typeface="Times New Roman" panose="02020603050405020304" pitchFamily="18" charset="0"/>
                          <a:sym typeface="Arimo"/>
                        </a:rPr>
                        <a:t>57,2%</a:t>
                      </a:r>
                      <a:endParaRPr lang="en-US" sz="3200"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03640">
                <a:tc>
                  <a:txBody>
                    <a:bodyPr/>
                    <a:lstStyle/>
                    <a:p>
                      <a:pPr algn="l">
                        <a:lnSpc>
                          <a:spcPts val="3359"/>
                        </a:lnSpc>
                        <a:defRPr/>
                      </a:pP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Trẻ</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tích</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cực</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chủ</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động</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trong</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các</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hoạt</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động</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trải</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nghiệm</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a:t>
                      </a:r>
                      <a:endParaRPr lang="en-US" sz="3000"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5599"/>
                        </a:lnSpc>
                        <a:defRPr/>
                      </a:pPr>
                      <a:r>
                        <a:rPr lang="en-US" sz="3200">
                          <a:solidFill>
                            <a:srgbClr val="5410DB"/>
                          </a:solidFill>
                          <a:latin typeface="Times New Roman" panose="02020603050405020304" pitchFamily="18" charset="0"/>
                          <a:ea typeface="Arimo"/>
                          <a:cs typeface="Times New Roman" panose="02020603050405020304" pitchFamily="18" charset="0"/>
                          <a:sym typeface="Arimo"/>
                        </a:rPr>
                        <a:t>35</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319"/>
                        </a:lnSpc>
                        <a:defRPr/>
                      </a:pPr>
                      <a:r>
                        <a:rPr lang="en-US" sz="3200" dirty="0">
                          <a:solidFill>
                            <a:srgbClr val="5410DB"/>
                          </a:solidFill>
                          <a:latin typeface="Times New Roman" panose="02020603050405020304" pitchFamily="18" charset="0"/>
                          <a:ea typeface="Arimo"/>
                          <a:cs typeface="Times New Roman" panose="02020603050405020304" pitchFamily="18" charset="0"/>
                          <a:sym typeface="Arimo"/>
                        </a:rPr>
                        <a:t>13</a:t>
                      </a:r>
                      <a:endParaRPr lang="en-US" sz="3200"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319"/>
                        </a:lnSpc>
                        <a:defRPr/>
                      </a:pPr>
                      <a:r>
                        <a:rPr lang="en-US" sz="3200" dirty="0">
                          <a:solidFill>
                            <a:srgbClr val="5410DB"/>
                          </a:solidFill>
                          <a:latin typeface="Times New Roman" panose="02020603050405020304" pitchFamily="18" charset="0"/>
                          <a:ea typeface="Arimo"/>
                          <a:cs typeface="Times New Roman" panose="02020603050405020304" pitchFamily="18" charset="0"/>
                          <a:sym typeface="Arimo"/>
                        </a:rPr>
                        <a:t>37,1%</a:t>
                      </a:r>
                      <a:endParaRPr lang="en-US" sz="3200"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599"/>
                        </a:lnSpc>
                        <a:defRPr/>
                      </a:pPr>
                      <a:r>
                        <a:rPr lang="en-US" sz="3200" dirty="0">
                          <a:solidFill>
                            <a:srgbClr val="5410DB"/>
                          </a:solidFill>
                          <a:latin typeface="Times New Roman" panose="02020603050405020304" pitchFamily="18" charset="0"/>
                          <a:ea typeface="Arimo"/>
                          <a:cs typeface="Times New Roman" panose="02020603050405020304" pitchFamily="18" charset="0"/>
                          <a:sym typeface="Arimo"/>
                        </a:rPr>
                        <a:t>22</a:t>
                      </a:r>
                      <a:endParaRPr lang="en-US" sz="3200"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599"/>
                        </a:lnSpc>
                        <a:defRPr/>
                      </a:pPr>
                      <a:r>
                        <a:rPr lang="en-US" sz="3200" dirty="0">
                          <a:solidFill>
                            <a:srgbClr val="5410DB"/>
                          </a:solidFill>
                          <a:latin typeface="Times New Roman" panose="02020603050405020304" pitchFamily="18" charset="0"/>
                          <a:ea typeface="Arimo"/>
                          <a:cs typeface="Times New Roman" panose="02020603050405020304" pitchFamily="18" charset="0"/>
                          <a:sym typeface="Arimo"/>
                        </a:rPr>
                        <a:t>63,9%</a:t>
                      </a:r>
                      <a:endParaRPr lang="en-US" sz="3200"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03640">
                <a:tc>
                  <a:txBody>
                    <a:bodyPr/>
                    <a:lstStyle/>
                    <a:p>
                      <a:pPr algn="l">
                        <a:lnSpc>
                          <a:spcPts val="3359"/>
                        </a:lnSpc>
                        <a:defRPr/>
                      </a:pP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Trẻ</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mạnh</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dạn</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tự</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tin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khi</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tham</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gia</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vào</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các</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hoạt</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động</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trải</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410DB"/>
                          </a:solidFill>
                          <a:latin typeface="Times New Roman" panose="02020603050405020304" pitchFamily="18" charset="0"/>
                          <a:ea typeface="Arimo Bold"/>
                          <a:cs typeface="Times New Roman" panose="02020603050405020304" pitchFamily="18" charset="0"/>
                          <a:sym typeface="Arimo Bold"/>
                        </a:rPr>
                        <a:t>nghiệm</a:t>
                      </a:r>
                      <a:r>
                        <a:rPr lang="en-US" sz="3000" b="1" dirty="0">
                          <a:solidFill>
                            <a:srgbClr val="5410DB"/>
                          </a:solidFill>
                          <a:latin typeface="Times New Roman" panose="02020603050405020304" pitchFamily="18" charset="0"/>
                          <a:ea typeface="Arimo Bold"/>
                          <a:cs typeface="Times New Roman" panose="02020603050405020304" pitchFamily="18" charset="0"/>
                          <a:sym typeface="Arimo Bold"/>
                        </a:rPr>
                        <a:t>.</a:t>
                      </a:r>
                      <a:endParaRPr lang="en-US" sz="3000"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5599"/>
                        </a:lnSpc>
                        <a:defRPr/>
                      </a:pPr>
                      <a:r>
                        <a:rPr lang="en-US" sz="3200" dirty="0">
                          <a:solidFill>
                            <a:srgbClr val="5410DB"/>
                          </a:solidFill>
                          <a:latin typeface="Times New Roman" panose="02020603050405020304" pitchFamily="18" charset="0"/>
                          <a:ea typeface="Arimo"/>
                          <a:cs typeface="Times New Roman" panose="02020603050405020304" pitchFamily="18" charset="0"/>
                          <a:sym typeface="Arimo"/>
                        </a:rPr>
                        <a:t>35</a:t>
                      </a:r>
                      <a:endParaRPr lang="en-US" sz="3200"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319"/>
                        </a:lnSpc>
                        <a:defRPr/>
                      </a:pPr>
                      <a:r>
                        <a:rPr lang="en-US" sz="3200">
                          <a:solidFill>
                            <a:srgbClr val="5410DB"/>
                          </a:solidFill>
                          <a:latin typeface="Times New Roman" panose="02020603050405020304" pitchFamily="18" charset="0"/>
                          <a:ea typeface="Arimo"/>
                          <a:cs typeface="Times New Roman" panose="02020603050405020304" pitchFamily="18" charset="0"/>
                          <a:sym typeface="Arimo"/>
                        </a:rPr>
                        <a:t>13</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319"/>
                        </a:lnSpc>
                        <a:defRPr/>
                      </a:pPr>
                      <a:r>
                        <a:rPr lang="en-US" sz="3200">
                          <a:solidFill>
                            <a:srgbClr val="5410DB"/>
                          </a:solidFill>
                          <a:latin typeface="Times New Roman" panose="02020603050405020304" pitchFamily="18" charset="0"/>
                          <a:ea typeface="Arimo"/>
                          <a:cs typeface="Times New Roman" panose="02020603050405020304" pitchFamily="18" charset="0"/>
                          <a:sym typeface="Arimo"/>
                        </a:rPr>
                        <a:t>37,1%</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599"/>
                        </a:lnSpc>
                        <a:defRPr/>
                      </a:pPr>
                      <a:r>
                        <a:rPr lang="en-US" sz="3200" dirty="0">
                          <a:solidFill>
                            <a:srgbClr val="5410DB"/>
                          </a:solidFill>
                          <a:latin typeface="Times New Roman" panose="02020603050405020304" pitchFamily="18" charset="0"/>
                          <a:ea typeface="Arimo"/>
                          <a:cs typeface="Times New Roman" panose="02020603050405020304" pitchFamily="18" charset="0"/>
                          <a:sym typeface="Arimo"/>
                        </a:rPr>
                        <a:t>22</a:t>
                      </a:r>
                      <a:endParaRPr lang="en-US" sz="3200"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599"/>
                        </a:lnSpc>
                        <a:defRPr/>
                      </a:pPr>
                      <a:r>
                        <a:rPr lang="en-US" sz="3200" dirty="0">
                          <a:solidFill>
                            <a:srgbClr val="5410DB"/>
                          </a:solidFill>
                          <a:latin typeface="Times New Roman" panose="02020603050405020304" pitchFamily="18" charset="0"/>
                          <a:ea typeface="Arimo"/>
                          <a:cs typeface="Times New Roman" panose="02020603050405020304" pitchFamily="18" charset="0"/>
                          <a:sym typeface="Arimo"/>
                        </a:rPr>
                        <a:t>63,9%</a:t>
                      </a:r>
                      <a:endParaRPr lang="en-US" sz="3200"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203640">
                <a:tc>
                  <a:txBody>
                    <a:bodyPr/>
                    <a:lstStyle/>
                    <a:p>
                      <a:pPr algn="l">
                        <a:lnSpc>
                          <a:spcPts val="3359"/>
                        </a:lnSpc>
                        <a:defRPr/>
                      </a:pP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Trẻ</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biết</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vận</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dụng</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kiến</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thức</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và</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kỹ</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năng</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để</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tham</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gia</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vào</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quá</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trình</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trải</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nghiệm</a:t>
                      </a:r>
                      <a:endParaRPr lang="en-US" sz="3000"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5599"/>
                        </a:lnSpc>
                        <a:defRPr/>
                      </a:pPr>
                      <a:r>
                        <a:rPr lang="en-US" sz="3200">
                          <a:solidFill>
                            <a:srgbClr val="5410DB"/>
                          </a:solidFill>
                          <a:latin typeface="Times New Roman" panose="02020603050405020304" pitchFamily="18" charset="0"/>
                          <a:ea typeface="Arimo"/>
                          <a:cs typeface="Times New Roman" panose="02020603050405020304" pitchFamily="18" charset="0"/>
                          <a:sym typeface="Arimo"/>
                        </a:rPr>
                        <a:t>35</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319"/>
                        </a:lnSpc>
                        <a:defRPr/>
                      </a:pPr>
                      <a:r>
                        <a:rPr lang="en-US" sz="3200">
                          <a:solidFill>
                            <a:srgbClr val="5410DB"/>
                          </a:solidFill>
                          <a:latin typeface="Times New Roman" panose="02020603050405020304" pitchFamily="18" charset="0"/>
                          <a:ea typeface="Arimo"/>
                          <a:cs typeface="Times New Roman" panose="02020603050405020304" pitchFamily="18" charset="0"/>
                          <a:sym typeface="Arimo"/>
                        </a:rPr>
                        <a:t>12</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319"/>
                        </a:lnSpc>
                        <a:defRPr/>
                      </a:pPr>
                      <a:r>
                        <a:rPr lang="en-US" sz="3200" dirty="0">
                          <a:solidFill>
                            <a:srgbClr val="5410DB"/>
                          </a:solidFill>
                          <a:latin typeface="Times New Roman" panose="02020603050405020304" pitchFamily="18" charset="0"/>
                          <a:ea typeface="Arimo"/>
                          <a:cs typeface="Times New Roman" panose="02020603050405020304" pitchFamily="18" charset="0"/>
                          <a:sym typeface="Arimo"/>
                        </a:rPr>
                        <a:t>34,3%</a:t>
                      </a:r>
                      <a:endParaRPr lang="en-US" sz="3200"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599"/>
                        </a:lnSpc>
                        <a:defRPr/>
                      </a:pPr>
                      <a:r>
                        <a:rPr lang="en-US" sz="3200">
                          <a:solidFill>
                            <a:srgbClr val="5410DB"/>
                          </a:solidFill>
                          <a:latin typeface="Times New Roman" panose="02020603050405020304" pitchFamily="18" charset="0"/>
                          <a:ea typeface="Arimo"/>
                          <a:cs typeface="Times New Roman" panose="02020603050405020304" pitchFamily="18" charset="0"/>
                          <a:sym typeface="Arimo"/>
                        </a:rPr>
                        <a:t>23</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599"/>
                        </a:lnSpc>
                        <a:defRPr/>
                      </a:pPr>
                      <a:r>
                        <a:rPr lang="en-US" sz="3200" dirty="0">
                          <a:solidFill>
                            <a:srgbClr val="5410DB"/>
                          </a:solidFill>
                          <a:latin typeface="Times New Roman" panose="02020603050405020304" pitchFamily="18" charset="0"/>
                          <a:ea typeface="Arimo"/>
                          <a:cs typeface="Times New Roman" panose="02020603050405020304" pitchFamily="18" charset="0"/>
                          <a:sym typeface="Arimo"/>
                        </a:rPr>
                        <a:t>65,7%</a:t>
                      </a:r>
                      <a:endParaRPr lang="en-US" sz="3200"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101448">
                <a:tc>
                  <a:txBody>
                    <a:bodyPr/>
                    <a:lstStyle/>
                    <a:p>
                      <a:pPr algn="l">
                        <a:lnSpc>
                          <a:spcPts val="3359"/>
                        </a:lnSpc>
                        <a:defRPr/>
                      </a:pP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Trẻ</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có</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kỹ</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năng</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hợp</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tác</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hoạt</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động</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 </a:t>
                      </a:r>
                      <a:r>
                        <a:rPr lang="en-US" sz="3000" b="1" dirty="0" err="1">
                          <a:solidFill>
                            <a:srgbClr val="5510DD"/>
                          </a:solidFill>
                          <a:latin typeface="Times New Roman" panose="02020603050405020304" pitchFamily="18" charset="0"/>
                          <a:ea typeface="Arimo Bold"/>
                          <a:cs typeface="Times New Roman" panose="02020603050405020304" pitchFamily="18" charset="0"/>
                          <a:sym typeface="Arimo Bold"/>
                        </a:rPr>
                        <a:t>nhóm</a:t>
                      </a:r>
                      <a:r>
                        <a:rPr lang="en-US" sz="3000" b="1" dirty="0">
                          <a:solidFill>
                            <a:srgbClr val="5510DD"/>
                          </a:solidFill>
                          <a:latin typeface="Times New Roman" panose="02020603050405020304" pitchFamily="18" charset="0"/>
                          <a:ea typeface="Arimo Bold"/>
                          <a:cs typeface="Times New Roman" panose="02020603050405020304" pitchFamily="18" charset="0"/>
                          <a:sym typeface="Arimo Bold"/>
                        </a:rPr>
                        <a:t>.</a:t>
                      </a:r>
                      <a:endParaRPr lang="en-US" sz="3000"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5599"/>
                        </a:lnSpc>
                        <a:defRPr/>
                      </a:pPr>
                      <a:r>
                        <a:rPr lang="en-US" sz="3200" dirty="0">
                          <a:solidFill>
                            <a:srgbClr val="5410DB"/>
                          </a:solidFill>
                          <a:latin typeface="Times New Roman" panose="02020603050405020304" pitchFamily="18" charset="0"/>
                          <a:ea typeface="Arimo"/>
                          <a:cs typeface="Times New Roman" panose="02020603050405020304" pitchFamily="18" charset="0"/>
                          <a:sym typeface="Arimo"/>
                        </a:rPr>
                        <a:t>35</a:t>
                      </a:r>
                      <a:endParaRPr lang="en-US" sz="3200"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319"/>
                        </a:lnSpc>
                        <a:defRPr/>
                      </a:pPr>
                      <a:r>
                        <a:rPr lang="en-US" sz="3200" dirty="0">
                          <a:solidFill>
                            <a:srgbClr val="5410DB"/>
                          </a:solidFill>
                          <a:latin typeface="Times New Roman" panose="02020603050405020304" pitchFamily="18" charset="0"/>
                          <a:ea typeface="Arimo"/>
                          <a:cs typeface="Times New Roman" panose="02020603050405020304" pitchFamily="18" charset="0"/>
                          <a:sym typeface="Arimo"/>
                        </a:rPr>
                        <a:t>10</a:t>
                      </a:r>
                      <a:endParaRPr lang="en-US" sz="3200"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319"/>
                        </a:lnSpc>
                        <a:defRPr/>
                      </a:pPr>
                      <a:r>
                        <a:rPr lang="en-US" sz="3200">
                          <a:solidFill>
                            <a:srgbClr val="5410DB"/>
                          </a:solidFill>
                          <a:latin typeface="Times New Roman" panose="02020603050405020304" pitchFamily="18" charset="0"/>
                          <a:ea typeface="Arimo"/>
                          <a:cs typeface="Times New Roman" panose="02020603050405020304" pitchFamily="18" charset="0"/>
                          <a:sym typeface="Arimo"/>
                        </a:rPr>
                        <a:t>28,6%</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599"/>
                        </a:lnSpc>
                        <a:defRPr/>
                      </a:pPr>
                      <a:r>
                        <a:rPr lang="en-US" sz="3200">
                          <a:solidFill>
                            <a:srgbClr val="5410DB"/>
                          </a:solidFill>
                          <a:latin typeface="Times New Roman" panose="02020603050405020304" pitchFamily="18" charset="0"/>
                          <a:ea typeface="Arimo"/>
                          <a:cs typeface="Times New Roman" panose="02020603050405020304" pitchFamily="18" charset="0"/>
                          <a:sym typeface="Arimo"/>
                        </a:rPr>
                        <a:t>25</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599"/>
                        </a:lnSpc>
                        <a:defRPr/>
                      </a:pPr>
                      <a:r>
                        <a:rPr lang="en-US" sz="3200" dirty="0">
                          <a:solidFill>
                            <a:srgbClr val="5410DB"/>
                          </a:solidFill>
                          <a:latin typeface="Times New Roman" panose="02020603050405020304" pitchFamily="18" charset="0"/>
                          <a:ea typeface="Arimo"/>
                          <a:cs typeface="Times New Roman" panose="02020603050405020304" pitchFamily="18" charset="0"/>
                          <a:sym typeface="Arimo"/>
                        </a:rPr>
                        <a:t>71,4%</a:t>
                      </a:r>
                      <a:endParaRPr lang="en-US" sz="3200" dirty="0">
                        <a:latin typeface="Times New Roman" panose="02020603050405020304" pitchFamily="18" charset="0"/>
                        <a:cs typeface="Times New Roman" panose="02020603050405020304" pitchFamily="18"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3305">
            <a:extLst>
              <a:ext uri="{FF2B5EF4-FFF2-40B4-BE49-F238E27FC236}">
                <a16:creationId xmlns:a16="http://schemas.microsoft.com/office/drawing/2014/main" id="{7F929FFB-24CE-43CE-814E-815B3A63D8C0}"/>
              </a:ext>
            </a:extLst>
          </p:cNvPr>
          <p:cNvSpPr>
            <a:spLocks/>
          </p:cNvSpPr>
          <p:nvPr/>
        </p:nvSpPr>
        <p:spPr bwMode="auto">
          <a:xfrm>
            <a:off x="2286002" y="1285877"/>
            <a:ext cx="7662863" cy="7720013"/>
          </a:xfrm>
          <a:custGeom>
            <a:avLst/>
            <a:gdLst>
              <a:gd name="T0" fmla="*/ 2365 w 3218"/>
              <a:gd name="T1" fmla="*/ 0 h 3242"/>
              <a:gd name="T2" fmla="*/ 0 w 3218"/>
              <a:gd name="T3" fmla="*/ 0 h 3242"/>
              <a:gd name="T4" fmla="*/ 0 w 3218"/>
              <a:gd name="T5" fmla="*/ 2356 h 3242"/>
              <a:gd name="T6" fmla="*/ 885 w 3218"/>
              <a:gd name="T7" fmla="*/ 3242 h 3242"/>
              <a:gd name="T8" fmla="*/ 3218 w 3218"/>
              <a:gd name="T9" fmla="*/ 907 h 3242"/>
              <a:gd name="T10" fmla="*/ 3218 w 3218"/>
              <a:gd name="T11" fmla="*/ 854 h 3242"/>
              <a:gd name="T12" fmla="*/ 2365 w 3218"/>
              <a:gd name="T13" fmla="*/ 0 h 3242"/>
            </a:gdLst>
            <a:ahLst/>
            <a:cxnLst>
              <a:cxn ang="0">
                <a:pos x="T0" y="T1"/>
              </a:cxn>
              <a:cxn ang="0">
                <a:pos x="T2" y="T3"/>
              </a:cxn>
              <a:cxn ang="0">
                <a:pos x="T4" y="T5"/>
              </a:cxn>
              <a:cxn ang="0">
                <a:pos x="T6" y="T7"/>
              </a:cxn>
              <a:cxn ang="0">
                <a:pos x="T8" y="T9"/>
              </a:cxn>
              <a:cxn ang="0">
                <a:pos x="T10" y="T11"/>
              </a:cxn>
              <a:cxn ang="0">
                <a:pos x="T12" y="T13"/>
              </a:cxn>
            </a:cxnLst>
            <a:rect l="0" t="0" r="r" b="b"/>
            <a:pathLst>
              <a:path w="3218" h="3242">
                <a:moveTo>
                  <a:pt x="2365" y="0"/>
                </a:moveTo>
                <a:lnTo>
                  <a:pt x="0" y="0"/>
                </a:lnTo>
                <a:lnTo>
                  <a:pt x="0" y="2356"/>
                </a:lnTo>
                <a:lnTo>
                  <a:pt x="885" y="3242"/>
                </a:lnTo>
                <a:lnTo>
                  <a:pt x="3218" y="907"/>
                </a:lnTo>
                <a:lnTo>
                  <a:pt x="3218" y="854"/>
                </a:lnTo>
                <a:lnTo>
                  <a:pt x="2365" y="0"/>
                </a:lnTo>
                <a:close/>
              </a:path>
            </a:pathLst>
          </a:custGeom>
          <a:solidFill>
            <a:srgbClr val="FB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zh-CN" altLang="en-US" sz="2700"/>
          </a:p>
        </p:txBody>
      </p:sp>
      <p:sp>
        <p:nvSpPr>
          <p:cNvPr id="44" name="Freeform 3306">
            <a:extLst>
              <a:ext uri="{FF2B5EF4-FFF2-40B4-BE49-F238E27FC236}">
                <a16:creationId xmlns:a16="http://schemas.microsoft.com/office/drawing/2014/main" id="{8C88874B-5B0E-4248-8C46-A6A2AF6346B1}"/>
              </a:ext>
            </a:extLst>
          </p:cNvPr>
          <p:cNvSpPr>
            <a:spLocks/>
          </p:cNvSpPr>
          <p:nvPr/>
        </p:nvSpPr>
        <p:spPr bwMode="auto">
          <a:xfrm>
            <a:off x="2345236" y="1283495"/>
            <a:ext cx="7662863" cy="7720013"/>
          </a:xfrm>
          <a:custGeom>
            <a:avLst/>
            <a:gdLst>
              <a:gd name="T0" fmla="*/ 2365 w 3218"/>
              <a:gd name="T1" fmla="*/ 0 h 3242"/>
              <a:gd name="T2" fmla="*/ 0 w 3218"/>
              <a:gd name="T3" fmla="*/ 0 h 3242"/>
              <a:gd name="T4" fmla="*/ 0 w 3218"/>
              <a:gd name="T5" fmla="*/ 2356 h 3242"/>
              <a:gd name="T6" fmla="*/ 885 w 3218"/>
              <a:gd name="T7" fmla="*/ 3242 h 3242"/>
              <a:gd name="T8" fmla="*/ 3218 w 3218"/>
              <a:gd name="T9" fmla="*/ 907 h 3242"/>
              <a:gd name="T10" fmla="*/ 3218 w 3218"/>
              <a:gd name="T11" fmla="*/ 854 h 3242"/>
              <a:gd name="T12" fmla="*/ 2365 w 3218"/>
              <a:gd name="T13" fmla="*/ 0 h 3242"/>
            </a:gdLst>
            <a:ahLst/>
            <a:cxnLst>
              <a:cxn ang="0">
                <a:pos x="T0" y="T1"/>
              </a:cxn>
              <a:cxn ang="0">
                <a:pos x="T2" y="T3"/>
              </a:cxn>
              <a:cxn ang="0">
                <a:pos x="T4" y="T5"/>
              </a:cxn>
              <a:cxn ang="0">
                <a:pos x="T6" y="T7"/>
              </a:cxn>
              <a:cxn ang="0">
                <a:pos x="T8" y="T9"/>
              </a:cxn>
              <a:cxn ang="0">
                <a:pos x="T10" y="T11"/>
              </a:cxn>
              <a:cxn ang="0">
                <a:pos x="T12" y="T13"/>
              </a:cxn>
            </a:cxnLst>
            <a:rect l="0" t="0" r="r" b="b"/>
            <a:pathLst>
              <a:path w="3218" h="3242">
                <a:moveTo>
                  <a:pt x="2365" y="0"/>
                </a:moveTo>
                <a:lnTo>
                  <a:pt x="0" y="0"/>
                </a:lnTo>
                <a:lnTo>
                  <a:pt x="0" y="2356"/>
                </a:lnTo>
                <a:lnTo>
                  <a:pt x="885" y="3242"/>
                </a:lnTo>
                <a:lnTo>
                  <a:pt x="3218" y="907"/>
                </a:lnTo>
                <a:lnTo>
                  <a:pt x="3218" y="854"/>
                </a:lnTo>
                <a:lnTo>
                  <a:pt x="23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zh-CN" altLang="en-US" sz="2700"/>
          </a:p>
        </p:txBody>
      </p:sp>
      <p:sp>
        <p:nvSpPr>
          <p:cNvPr id="23" name="文本框 3">
            <a:extLst>
              <a:ext uri="{FF2B5EF4-FFF2-40B4-BE49-F238E27FC236}">
                <a16:creationId xmlns:a16="http://schemas.microsoft.com/office/drawing/2014/main" id="{6F2E74EE-5BF1-404C-B510-091C2C43CE5E}"/>
              </a:ext>
            </a:extLst>
          </p:cNvPr>
          <p:cNvSpPr txBox="1"/>
          <p:nvPr/>
        </p:nvSpPr>
        <p:spPr>
          <a:xfrm>
            <a:off x="5801535" y="460859"/>
            <a:ext cx="12638865" cy="3062377"/>
          </a:xfrm>
          <a:prstGeom prst="rect">
            <a:avLst/>
          </a:prstGeom>
          <a:noFill/>
          <a:effectLst/>
        </p:spPr>
        <p:txBody>
          <a:bodyPr wrap="square" rtlCol="0">
            <a:spAutoFit/>
          </a:bodyPr>
          <a:lstStyle/>
          <a:p>
            <a:pPr algn="ctr">
              <a:spcBef>
                <a:spcPts val="450"/>
              </a:spcBef>
              <a:spcAft>
                <a:spcPts val="450"/>
              </a:spcAft>
            </a:pPr>
            <a:r>
              <a:rPr lang="en-US" altLang="zh-CN" sz="4200" dirty="0">
                <a:ln w="6350">
                  <a:solidFill>
                    <a:schemeClr val="bg1"/>
                  </a:solidFill>
                </a:ln>
                <a:solidFill>
                  <a:schemeClr val="accent2"/>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NÂNG CAO </a:t>
            </a:r>
            <a:r>
              <a:rPr lang="en-US" altLang="zh-CN" sz="4200" dirty="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CHẤT LƯỢNG TỔ CHỨC</a:t>
            </a:r>
          </a:p>
          <a:p>
            <a:pPr algn="ctr">
              <a:spcBef>
                <a:spcPts val="450"/>
              </a:spcBef>
              <a:spcAft>
                <a:spcPts val="450"/>
              </a:spcAft>
            </a:pPr>
            <a:r>
              <a:rPr lang="en-US" altLang="zh-CN" sz="4200" dirty="0">
                <a:ln w="6350">
                  <a:solidFill>
                    <a:schemeClr val="bg1"/>
                  </a:solidFill>
                </a:ln>
                <a:solidFill>
                  <a:schemeClr val="accent2"/>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CÁC HOẠT ĐỘNG  TRẢI NGHIỆM </a:t>
            </a:r>
          </a:p>
          <a:p>
            <a:pPr algn="ctr">
              <a:spcBef>
                <a:spcPts val="450"/>
              </a:spcBef>
              <a:spcAft>
                <a:spcPts val="450"/>
              </a:spcAft>
            </a:pPr>
            <a:r>
              <a:rPr lang="en-US" altLang="zh-CN" sz="4200" dirty="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 CHO TRẺ MẪU GIÁO </a:t>
            </a:r>
            <a:r>
              <a:rPr lang="en-US" altLang="zh-CN" sz="4200" dirty="0" smtClean="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4 - 5 </a:t>
            </a:r>
            <a:r>
              <a:rPr lang="en-US" altLang="zh-CN" sz="4200" dirty="0">
                <a:ln w="6350">
                  <a:solidFill>
                    <a:schemeClr val="bg1"/>
                  </a:solidFill>
                </a:ln>
                <a:solidFill>
                  <a:srgbClr val="FF0000"/>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TUỔI</a:t>
            </a:r>
          </a:p>
          <a:p>
            <a:pPr algn="ctr">
              <a:spcBef>
                <a:spcPts val="450"/>
              </a:spcBef>
              <a:spcAft>
                <a:spcPts val="450"/>
              </a:spcAft>
            </a:pPr>
            <a:r>
              <a:rPr lang="en-US" altLang="zh-CN" sz="4000" dirty="0" smtClean="0">
                <a:ln w="6350">
                  <a:noFill/>
                </a:ln>
                <a:solidFill>
                  <a:schemeClr val="accent5">
                    <a:lumMod val="75000"/>
                  </a:schemeClr>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rPr>
              <a:t>PHÙ HỢP VỚI ĐIỀU KIỆN ĐỊA PHƯƠNG</a:t>
            </a:r>
            <a:endParaRPr lang="en-US" altLang="zh-CN" sz="4000" dirty="0">
              <a:ln w="6350">
                <a:noFill/>
              </a:ln>
              <a:solidFill>
                <a:schemeClr val="accent5">
                  <a:lumMod val="75000"/>
                </a:schemeClr>
              </a:solidFill>
              <a:effectLst>
                <a:outerShdw blurRad="50800" dist="38100" dir="5400000" algn="t" rotWithShape="0">
                  <a:prstClr val="black">
                    <a:alpha val="40000"/>
                  </a:prstClr>
                </a:outerShdw>
              </a:effectLst>
              <a:latin typeface="思源黑体 CN Heavy" panose="020B0A00000000000000" pitchFamily="34" charset="-122"/>
              <a:ea typeface="思源黑体 CN Heavy" panose="020B0A00000000000000" pitchFamily="34" charset="-122"/>
              <a:cs typeface="Aharoni" panose="02010803020104030203" pitchFamily="2" charset="-79"/>
              <a:sym typeface="微软雅黑"/>
            </a:endParaRPr>
          </a:p>
        </p:txBody>
      </p:sp>
      <p:sp>
        <p:nvSpPr>
          <p:cNvPr id="31" name="MH_Other_1">
            <a:extLst>
              <a:ext uri="{FF2B5EF4-FFF2-40B4-BE49-F238E27FC236}">
                <a16:creationId xmlns:a16="http://schemas.microsoft.com/office/drawing/2014/main" id="{AD4D6BEC-2488-46EE-95AC-728E82F8093C}"/>
              </a:ext>
            </a:extLst>
          </p:cNvPr>
          <p:cNvSpPr>
            <a:spLocks noChangeAspect="1"/>
          </p:cNvSpPr>
          <p:nvPr>
            <p:custDataLst>
              <p:tags r:id="rId1"/>
            </p:custDataLst>
          </p:nvPr>
        </p:nvSpPr>
        <p:spPr>
          <a:xfrm>
            <a:off x="8873863" y="4710186"/>
            <a:ext cx="574937" cy="576165"/>
          </a:xfrm>
          <a:prstGeom prst="ellipse">
            <a:avLst/>
          </a:prstGeom>
          <a:solidFill>
            <a:srgbClr val="FFFFFF"/>
          </a:solidFill>
          <a:ln w="57150" cap="flat" cmpd="sng" algn="ctr">
            <a:solidFill>
              <a:schemeClr val="accent1"/>
            </a:solidFill>
            <a:prstDash val="solid"/>
          </a:ln>
          <a:effectLst/>
        </p:spPr>
        <p:txBody>
          <a:bodyPr lIns="0" tIns="0" rIns="0" bIns="0" anchor="ctr"/>
          <a:lstStyle/>
          <a:p>
            <a:pPr algn="ctr">
              <a:defRPr/>
            </a:pPr>
            <a:r>
              <a:rPr lang="en-US" altLang="zh-CN" sz="3377" kern="0" dirty="0">
                <a:solidFill>
                  <a:schemeClr val="tx2"/>
                </a:solidFill>
                <a:latin typeface="Arial" panose="020B0604020202020204" pitchFamily="34" charset="0"/>
                <a:ea typeface="微软雅黑" panose="020B0503020204020204" pitchFamily="34" charset="-122"/>
                <a:sym typeface="Arial" panose="020B0604020202020204" pitchFamily="34" charset="0"/>
              </a:rPr>
              <a:t>1</a:t>
            </a:r>
          </a:p>
        </p:txBody>
      </p:sp>
      <p:sp>
        <p:nvSpPr>
          <p:cNvPr id="32" name="MH_Other_2">
            <a:extLst>
              <a:ext uri="{FF2B5EF4-FFF2-40B4-BE49-F238E27FC236}">
                <a16:creationId xmlns:a16="http://schemas.microsoft.com/office/drawing/2014/main" id="{BACC2EF8-0F61-4559-8A7C-24629238209B}"/>
              </a:ext>
            </a:extLst>
          </p:cNvPr>
          <p:cNvSpPr>
            <a:spLocks noChangeAspect="1"/>
          </p:cNvSpPr>
          <p:nvPr>
            <p:custDataLst>
              <p:tags r:id="rId2"/>
            </p:custDataLst>
          </p:nvPr>
        </p:nvSpPr>
        <p:spPr>
          <a:xfrm>
            <a:off x="7471930" y="6209411"/>
            <a:ext cx="574937" cy="576165"/>
          </a:xfrm>
          <a:prstGeom prst="ellipse">
            <a:avLst/>
          </a:prstGeom>
          <a:solidFill>
            <a:srgbClr val="FFFFFF"/>
          </a:solidFill>
          <a:ln w="57150" cap="flat" cmpd="sng" algn="ctr">
            <a:solidFill>
              <a:schemeClr val="accent2"/>
            </a:solidFill>
            <a:prstDash val="solid"/>
          </a:ln>
          <a:effectLst/>
        </p:spPr>
        <p:txBody>
          <a:bodyPr lIns="0" tIns="0" rIns="0" bIns="0" anchor="ctr"/>
          <a:lstStyle/>
          <a:p>
            <a:pPr algn="ctr">
              <a:defRPr/>
            </a:pPr>
            <a:r>
              <a:rPr lang="en-US" altLang="zh-CN" sz="3377" kern="0" dirty="0">
                <a:solidFill>
                  <a:schemeClr val="accent2"/>
                </a:solidFill>
                <a:latin typeface="Arial" panose="020B0604020202020204" pitchFamily="34" charset="0"/>
                <a:ea typeface="微软雅黑" panose="020B0503020204020204" pitchFamily="34" charset="-122"/>
                <a:sym typeface="Arial" panose="020B0604020202020204" pitchFamily="34" charset="0"/>
              </a:rPr>
              <a:t>2</a:t>
            </a:r>
          </a:p>
        </p:txBody>
      </p:sp>
      <p:sp>
        <p:nvSpPr>
          <p:cNvPr id="33" name="MH_Other_4">
            <a:extLst>
              <a:ext uri="{FF2B5EF4-FFF2-40B4-BE49-F238E27FC236}">
                <a16:creationId xmlns:a16="http://schemas.microsoft.com/office/drawing/2014/main" id="{84F95C9B-0114-4B0B-87F9-4288AB60AE28}"/>
              </a:ext>
            </a:extLst>
          </p:cNvPr>
          <p:cNvSpPr>
            <a:spLocks noChangeAspect="1"/>
          </p:cNvSpPr>
          <p:nvPr>
            <p:custDataLst>
              <p:tags r:id="rId3"/>
            </p:custDataLst>
          </p:nvPr>
        </p:nvSpPr>
        <p:spPr>
          <a:xfrm>
            <a:off x="6238904" y="7624613"/>
            <a:ext cx="574937" cy="576165"/>
          </a:xfrm>
          <a:prstGeom prst="ellipse">
            <a:avLst/>
          </a:prstGeom>
          <a:solidFill>
            <a:srgbClr val="FFFFFF"/>
          </a:solidFill>
          <a:ln w="57150" cap="flat" cmpd="sng" algn="ctr">
            <a:solidFill>
              <a:srgbClr val="C00000"/>
            </a:solidFill>
            <a:prstDash val="solid"/>
          </a:ln>
          <a:effectLst/>
        </p:spPr>
        <p:txBody>
          <a:bodyPr lIns="0" tIns="0" rIns="0" bIns="0" anchor="ctr"/>
          <a:lstStyle/>
          <a:p>
            <a:pPr algn="ctr">
              <a:defRPr/>
            </a:pPr>
            <a:r>
              <a:rPr lang="en-US" altLang="zh-CN" sz="3377" kern="0" dirty="0">
                <a:solidFill>
                  <a:schemeClr val="accent2">
                    <a:lumMod val="50000"/>
                  </a:schemeClr>
                </a:solidFill>
                <a:latin typeface="Arial" panose="020B0604020202020204" pitchFamily="34" charset="0"/>
                <a:ea typeface="微软雅黑" panose="020B0503020204020204" pitchFamily="34" charset="-122"/>
                <a:sym typeface="Arial" panose="020B0604020202020204" pitchFamily="34" charset="0"/>
              </a:rPr>
              <a:t>3</a:t>
            </a:r>
          </a:p>
        </p:txBody>
      </p:sp>
      <p:sp>
        <p:nvSpPr>
          <p:cNvPr id="34" name="MH_Text_1">
            <a:extLst>
              <a:ext uri="{FF2B5EF4-FFF2-40B4-BE49-F238E27FC236}">
                <a16:creationId xmlns:a16="http://schemas.microsoft.com/office/drawing/2014/main" id="{E2DF345A-E7BD-4EFF-9230-4119B61EB8EC}"/>
              </a:ext>
            </a:extLst>
          </p:cNvPr>
          <p:cNvSpPr/>
          <p:nvPr>
            <p:custDataLst>
              <p:tags r:id="rId4"/>
            </p:custDataLst>
          </p:nvPr>
        </p:nvSpPr>
        <p:spPr>
          <a:xfrm>
            <a:off x="9602058" y="4776654"/>
            <a:ext cx="7161942" cy="900246"/>
          </a:xfrm>
          <a:prstGeom prst="rect">
            <a:avLst/>
          </a:prstGeom>
        </p:spPr>
        <p:txBody>
          <a:bodyPr wrap="square" lIns="0" tIns="0" rIns="0" bIns="0" anchor="ctr">
            <a:spAutoFit/>
          </a:bodyPr>
          <a:lstStyle/>
          <a:p>
            <a:r>
              <a:rPr lang="en-US" altLang="zh-CN" sz="3000" b="1" dirty="0" err="1" smtClean="0">
                <a:solidFill>
                  <a:schemeClr val="accent1"/>
                </a:solidFill>
                <a:latin typeface="Arial" panose="020B0604020202020204" pitchFamily="34" charset="0"/>
                <a:ea typeface="微软雅黑" panose="020B0503020204020204" pitchFamily="34" charset="-122"/>
                <a:sym typeface="Arial" panose="020B0604020202020204" pitchFamily="34" charset="0"/>
              </a:rPr>
              <a:t>Tìm</a:t>
            </a:r>
            <a:r>
              <a:rPr lang="en-US" altLang="zh-CN" sz="3000" b="1" dirty="0" smtClean="0">
                <a:solidFill>
                  <a:schemeClr val="accent1"/>
                </a:solidFill>
                <a:latin typeface="Arial" panose="020B0604020202020204" pitchFamily="34" charset="0"/>
                <a:ea typeface="微软雅黑" panose="020B0503020204020204" pitchFamily="34" charset="-122"/>
                <a:sym typeface="Arial" panose="020B0604020202020204" pitchFamily="34" charset="0"/>
              </a:rPr>
              <a:t> </a:t>
            </a:r>
            <a:r>
              <a:rPr lang="en-US" altLang="zh-CN" sz="3000" b="1" dirty="0" err="1" smtClean="0">
                <a:solidFill>
                  <a:schemeClr val="accent1"/>
                </a:solidFill>
                <a:latin typeface="Arial" panose="020B0604020202020204" pitchFamily="34" charset="0"/>
                <a:ea typeface="微软雅黑" panose="020B0503020204020204" pitchFamily="34" charset="-122"/>
                <a:sym typeface="Arial" panose="020B0604020202020204" pitchFamily="34" charset="0"/>
              </a:rPr>
              <a:t>hiểu</a:t>
            </a:r>
            <a:r>
              <a:rPr lang="en-US" altLang="zh-CN" sz="3000" b="1" dirty="0" smtClean="0">
                <a:solidFill>
                  <a:schemeClr val="accent1"/>
                </a:solidFill>
                <a:latin typeface="Arial" panose="020B0604020202020204" pitchFamily="34" charset="0"/>
                <a:ea typeface="微软雅黑" panose="020B0503020204020204" pitchFamily="34" charset="-122"/>
                <a:sym typeface="Arial" panose="020B0604020202020204" pitchFamily="34" charset="0"/>
              </a:rPr>
              <a:t>, </a:t>
            </a:r>
            <a:r>
              <a:rPr lang="en-US" altLang="zh-CN" sz="3000" b="1" dirty="0" err="1" smtClean="0">
                <a:solidFill>
                  <a:schemeClr val="accent1"/>
                </a:solidFill>
                <a:latin typeface="Arial" panose="020B0604020202020204" pitchFamily="34" charset="0"/>
                <a:ea typeface="微软雅黑" panose="020B0503020204020204" pitchFamily="34" charset="-122"/>
                <a:sym typeface="Arial" panose="020B0604020202020204" pitchFamily="34" charset="0"/>
              </a:rPr>
              <a:t>khảo</a:t>
            </a:r>
            <a:r>
              <a:rPr lang="en-US" altLang="zh-CN" sz="3000" b="1" dirty="0" smtClean="0">
                <a:solidFill>
                  <a:schemeClr val="accent1"/>
                </a:solidFill>
                <a:latin typeface="Arial" panose="020B0604020202020204" pitchFamily="34" charset="0"/>
                <a:ea typeface="微软雅黑" panose="020B0503020204020204" pitchFamily="34" charset="-122"/>
                <a:sym typeface="Arial" panose="020B0604020202020204" pitchFamily="34" charset="0"/>
              </a:rPr>
              <a:t> </a:t>
            </a:r>
            <a:r>
              <a:rPr lang="en-US" altLang="zh-CN" sz="3000" b="1" dirty="0" err="1" smtClean="0">
                <a:solidFill>
                  <a:schemeClr val="accent1"/>
                </a:solidFill>
                <a:latin typeface="Arial" panose="020B0604020202020204" pitchFamily="34" charset="0"/>
                <a:ea typeface="微软雅黑" panose="020B0503020204020204" pitchFamily="34" charset="-122"/>
                <a:sym typeface="Arial" panose="020B0604020202020204" pitchFamily="34" charset="0"/>
              </a:rPr>
              <a:t>sát</a:t>
            </a:r>
            <a:r>
              <a:rPr lang="en-US" altLang="zh-CN" sz="3000" b="1" dirty="0" smtClean="0">
                <a:solidFill>
                  <a:schemeClr val="accent1"/>
                </a:solidFill>
                <a:latin typeface="Arial" panose="020B0604020202020204" pitchFamily="34" charset="0"/>
                <a:ea typeface="微软雅黑" panose="020B0503020204020204" pitchFamily="34" charset="-122"/>
                <a:sym typeface="Arial" panose="020B0604020202020204" pitchFamily="34" charset="0"/>
              </a:rPr>
              <a:t> </a:t>
            </a:r>
            <a:r>
              <a:rPr lang="en-US" altLang="zh-CN" sz="3000" b="1" dirty="0" err="1" smtClean="0">
                <a:solidFill>
                  <a:schemeClr val="accent1"/>
                </a:solidFill>
                <a:latin typeface="Arial" panose="020B0604020202020204" pitchFamily="34" charset="0"/>
                <a:ea typeface="微软雅黑" panose="020B0503020204020204" pitchFamily="34" charset="-122"/>
                <a:sym typeface="Arial" panose="020B0604020202020204" pitchFamily="34" charset="0"/>
              </a:rPr>
              <a:t>thực</a:t>
            </a:r>
            <a:r>
              <a:rPr lang="en-US" altLang="zh-CN" sz="3000" b="1" dirty="0" smtClean="0">
                <a:solidFill>
                  <a:schemeClr val="accent1"/>
                </a:solidFill>
                <a:latin typeface="Arial" panose="020B0604020202020204" pitchFamily="34" charset="0"/>
                <a:ea typeface="微软雅黑" panose="020B0503020204020204" pitchFamily="34" charset="-122"/>
                <a:sym typeface="Arial" panose="020B0604020202020204" pitchFamily="34" charset="0"/>
              </a:rPr>
              <a:t> </a:t>
            </a:r>
            <a:r>
              <a:rPr lang="en-US" altLang="zh-CN" sz="3000" b="1" dirty="0" err="1" smtClean="0">
                <a:solidFill>
                  <a:schemeClr val="accent1"/>
                </a:solidFill>
                <a:latin typeface="Arial" panose="020B0604020202020204" pitchFamily="34" charset="0"/>
                <a:ea typeface="微软雅黑" panose="020B0503020204020204" pitchFamily="34" charset="-122"/>
                <a:sym typeface="Arial" panose="020B0604020202020204" pitchFamily="34" charset="0"/>
              </a:rPr>
              <a:t>tế</a:t>
            </a:r>
            <a:endParaRPr lang="en-US" altLang="zh-CN" sz="3000" b="1" dirty="0">
              <a:solidFill>
                <a:schemeClr val="tx1">
                  <a:lumMod val="65000"/>
                  <a:lumOff val="35000"/>
                </a:schemeClr>
              </a:solidFill>
              <a:latin typeface="Montserrat Black" panose="00000A00000000000000" pitchFamily="2" charset="0"/>
              <a:ea typeface="微软雅黑" panose="020B0503020204020204" pitchFamily="34" charset="-122"/>
              <a:sym typeface="Arial" panose="020B0604020202020204" pitchFamily="34" charset="0"/>
            </a:endParaRPr>
          </a:p>
          <a:p>
            <a:pPr>
              <a:spcBef>
                <a:spcPts val="900"/>
              </a:spcBef>
              <a:spcAft>
                <a:spcPts val="900"/>
              </a:spcAft>
            </a:pPr>
            <a:r>
              <a:rPr lang="en-US" altLang="zh-CN" sz="2100" b="1" dirty="0">
                <a:solidFill>
                  <a:schemeClr val="tx1">
                    <a:lumMod val="65000"/>
                    <a:lumOff val="35000"/>
                  </a:schemeClr>
                </a:solidFill>
                <a:latin typeface="Montserrat Black" panose="00000A00000000000000" pitchFamily="2" charset="0"/>
                <a:ea typeface="微软雅黑" panose="020B0503020204020204" pitchFamily="34" charset="-122"/>
                <a:sym typeface="Arial" panose="020B0604020202020204" pitchFamily="34" charset="0"/>
              </a:rPr>
              <a:t>         </a:t>
            </a:r>
            <a:r>
              <a:rPr lang="en-US" altLang="zh-CN" sz="2100" b="1" dirty="0" smtClean="0">
                <a:solidFill>
                  <a:schemeClr val="tx1">
                    <a:lumMod val="65000"/>
                    <a:lumOff val="35000"/>
                  </a:schemeClr>
                </a:solidFill>
                <a:latin typeface="Montserrat Black" panose="00000A00000000000000" pitchFamily="2" charset="0"/>
                <a:ea typeface="微软雅黑" panose="020B0503020204020204" pitchFamily="34" charset="-122"/>
                <a:sym typeface="Arial" panose="020B0604020202020204" pitchFamily="34" charset="0"/>
              </a:rPr>
              <a:t>TẠI ĐỊA PHƯƠNG</a:t>
            </a:r>
            <a:endParaRPr lang="zh-CN" altLang="en-US" sz="2100" b="1" dirty="0">
              <a:solidFill>
                <a:schemeClr val="tx1">
                  <a:lumMod val="65000"/>
                  <a:lumOff val="35000"/>
                </a:schemeClr>
              </a:solidFill>
              <a:latin typeface="Montserrat Black" panose="00000A00000000000000" pitchFamily="2" charset="0"/>
              <a:ea typeface="微软雅黑" panose="020B0503020204020204" pitchFamily="34" charset="-122"/>
              <a:sym typeface="Arial" panose="020B0604020202020204" pitchFamily="34" charset="0"/>
            </a:endParaRPr>
          </a:p>
        </p:txBody>
      </p:sp>
      <p:sp>
        <p:nvSpPr>
          <p:cNvPr id="35" name="MH_Text_2">
            <a:extLst>
              <a:ext uri="{FF2B5EF4-FFF2-40B4-BE49-F238E27FC236}">
                <a16:creationId xmlns:a16="http://schemas.microsoft.com/office/drawing/2014/main" id="{49C940A4-C146-45CD-9E7E-F6318DEB9DD9}"/>
              </a:ext>
            </a:extLst>
          </p:cNvPr>
          <p:cNvSpPr/>
          <p:nvPr>
            <p:custDataLst>
              <p:tags r:id="rId5"/>
            </p:custDataLst>
          </p:nvPr>
        </p:nvSpPr>
        <p:spPr>
          <a:xfrm>
            <a:off x="8214224" y="6293258"/>
            <a:ext cx="8080025" cy="1015663"/>
          </a:xfrm>
          <a:prstGeom prst="rect">
            <a:avLst/>
          </a:prstGeom>
        </p:spPr>
        <p:txBody>
          <a:bodyPr wrap="square" lIns="0" tIns="0" rIns="0" bIns="0" anchor="ctr">
            <a:spAutoFit/>
          </a:bodyPr>
          <a:lstStyle/>
          <a:p>
            <a:pPr>
              <a:spcBef>
                <a:spcPts val="900"/>
              </a:spcBef>
              <a:spcAft>
                <a:spcPts val="900"/>
              </a:spcAft>
            </a:pPr>
            <a:r>
              <a:rPr lang="en-US" altLang="zh-CN" sz="3000" b="1" dirty="0" err="1" smtClean="0">
                <a:solidFill>
                  <a:schemeClr val="accent2"/>
                </a:solidFill>
                <a:latin typeface="Arial" panose="020B0604020202020204" pitchFamily="34" charset="0"/>
                <a:ea typeface="微软雅黑" panose="020B0503020204020204" pitchFamily="34" charset="-122"/>
                <a:sym typeface="Arial" panose="020B0604020202020204" pitchFamily="34" charset="0"/>
              </a:rPr>
              <a:t>Xây</a:t>
            </a:r>
            <a:r>
              <a:rPr lang="en-US" altLang="zh-CN" sz="3000" b="1" dirty="0" smtClean="0">
                <a:solidFill>
                  <a:schemeClr val="accent2"/>
                </a:solidFill>
                <a:latin typeface="Arial" panose="020B0604020202020204" pitchFamily="34" charset="0"/>
                <a:ea typeface="微软雅黑" panose="020B0503020204020204" pitchFamily="34" charset="-122"/>
                <a:sym typeface="Arial" panose="020B0604020202020204" pitchFamily="34" charset="0"/>
              </a:rPr>
              <a:t> </a:t>
            </a:r>
            <a:r>
              <a:rPr lang="en-US" altLang="zh-CN" sz="3000" b="1" dirty="0" err="1" smtClean="0">
                <a:solidFill>
                  <a:schemeClr val="accent2"/>
                </a:solidFill>
                <a:latin typeface="Arial" panose="020B0604020202020204" pitchFamily="34" charset="0"/>
                <a:ea typeface="微软雅黑" panose="020B0503020204020204" pitchFamily="34" charset="-122"/>
                <a:sym typeface="Arial" panose="020B0604020202020204" pitchFamily="34" charset="0"/>
              </a:rPr>
              <a:t>dựng</a:t>
            </a:r>
            <a:r>
              <a:rPr lang="en-US" altLang="zh-CN" sz="3000" b="1" dirty="0" smtClean="0">
                <a:solidFill>
                  <a:schemeClr val="accent2"/>
                </a:solidFill>
                <a:latin typeface="Arial" panose="020B0604020202020204" pitchFamily="34" charset="0"/>
                <a:ea typeface="微软雅黑" panose="020B0503020204020204" pitchFamily="34" charset="-122"/>
                <a:sym typeface="Arial" panose="020B0604020202020204" pitchFamily="34" charset="0"/>
              </a:rPr>
              <a:t> </a:t>
            </a:r>
            <a:r>
              <a:rPr lang="en-US" altLang="zh-CN" sz="3000" b="1" dirty="0" err="1" smtClean="0">
                <a:solidFill>
                  <a:schemeClr val="accent2"/>
                </a:solidFill>
                <a:latin typeface="Arial" panose="020B0604020202020204" pitchFamily="34" charset="0"/>
                <a:ea typeface="微软雅黑" panose="020B0503020204020204" pitchFamily="34" charset="-122"/>
                <a:sym typeface="Arial" panose="020B0604020202020204" pitchFamily="34" charset="0"/>
              </a:rPr>
              <a:t>kế</a:t>
            </a:r>
            <a:r>
              <a:rPr lang="en-US" altLang="zh-CN" sz="3000" b="1" dirty="0" smtClean="0">
                <a:solidFill>
                  <a:schemeClr val="accent2"/>
                </a:solidFill>
                <a:latin typeface="Arial" panose="020B0604020202020204" pitchFamily="34" charset="0"/>
                <a:ea typeface="微软雅黑" panose="020B0503020204020204" pitchFamily="34" charset="-122"/>
                <a:sym typeface="Arial" panose="020B0604020202020204" pitchFamily="34" charset="0"/>
              </a:rPr>
              <a:t> </a:t>
            </a:r>
            <a:r>
              <a:rPr lang="en-US" altLang="zh-CN" sz="3000" b="1" dirty="0" err="1" smtClean="0">
                <a:solidFill>
                  <a:schemeClr val="accent2"/>
                </a:solidFill>
                <a:latin typeface="Arial" panose="020B0604020202020204" pitchFamily="34" charset="0"/>
                <a:ea typeface="微软雅黑" panose="020B0503020204020204" pitchFamily="34" charset="-122"/>
                <a:sym typeface="Arial" panose="020B0604020202020204" pitchFamily="34" charset="0"/>
              </a:rPr>
              <a:t>hoạch</a:t>
            </a:r>
            <a:endParaRPr lang="en-US" altLang="zh-CN" sz="3000" b="1" dirty="0" smtClean="0">
              <a:solidFill>
                <a:schemeClr val="tx1">
                  <a:lumMod val="65000"/>
                  <a:lumOff val="35000"/>
                </a:schemeClr>
              </a:solidFill>
              <a:latin typeface="Montserrat Black" panose="00000A00000000000000" pitchFamily="2" charset="0"/>
              <a:ea typeface="微软雅黑" panose="020B0503020204020204" pitchFamily="34" charset="-122"/>
              <a:sym typeface="Arial" panose="020B0604020202020204" pitchFamily="34" charset="0"/>
            </a:endParaRPr>
          </a:p>
          <a:p>
            <a:pPr>
              <a:spcBef>
                <a:spcPts val="900"/>
              </a:spcBef>
              <a:spcAft>
                <a:spcPts val="900"/>
              </a:spcAft>
            </a:pPr>
            <a:r>
              <a:rPr lang="en-US" altLang="zh-CN" sz="2100" b="1" dirty="0">
                <a:solidFill>
                  <a:schemeClr val="tx1">
                    <a:lumMod val="65000"/>
                    <a:lumOff val="35000"/>
                  </a:schemeClr>
                </a:solidFill>
                <a:latin typeface="Montserrat Black" panose="00000A00000000000000" pitchFamily="2" charset="0"/>
                <a:ea typeface="微软雅黑" panose="020B0503020204020204" pitchFamily="34" charset="-122"/>
                <a:sym typeface="Arial" panose="020B0604020202020204" pitchFamily="34" charset="0"/>
              </a:rPr>
              <a:t> </a:t>
            </a:r>
            <a:r>
              <a:rPr lang="en-US" altLang="zh-CN" sz="2100" b="1" dirty="0" smtClean="0">
                <a:solidFill>
                  <a:schemeClr val="tx1">
                    <a:lumMod val="65000"/>
                    <a:lumOff val="35000"/>
                  </a:schemeClr>
                </a:solidFill>
                <a:latin typeface="Montserrat Black" panose="00000A00000000000000" pitchFamily="2" charset="0"/>
                <a:ea typeface="微软雅黑" panose="020B0503020204020204" pitchFamily="34" charset="-122"/>
                <a:sym typeface="Arial" panose="020B0604020202020204" pitchFamily="34" charset="0"/>
              </a:rPr>
              <a:t>    CÁC HOẠT ĐỘNG TRẢI NGHIỆM</a:t>
            </a:r>
            <a:endParaRPr lang="zh-CN" altLang="en-US" sz="2100" b="1" dirty="0">
              <a:solidFill>
                <a:schemeClr val="tx1">
                  <a:lumMod val="65000"/>
                  <a:lumOff val="35000"/>
                </a:schemeClr>
              </a:solidFill>
              <a:latin typeface="Montserrat Black" panose="00000A00000000000000" pitchFamily="2" charset="0"/>
              <a:ea typeface="微软雅黑" panose="020B0503020204020204" pitchFamily="34" charset="-122"/>
              <a:sym typeface="Arial" panose="020B0604020202020204" pitchFamily="34" charset="0"/>
            </a:endParaRPr>
          </a:p>
        </p:txBody>
      </p:sp>
      <p:sp>
        <p:nvSpPr>
          <p:cNvPr id="37" name="MH_Text_4">
            <a:extLst>
              <a:ext uri="{FF2B5EF4-FFF2-40B4-BE49-F238E27FC236}">
                <a16:creationId xmlns:a16="http://schemas.microsoft.com/office/drawing/2014/main" id="{7B141771-CD6C-42C6-AB44-CCD8C83E74F9}"/>
              </a:ext>
            </a:extLst>
          </p:cNvPr>
          <p:cNvSpPr/>
          <p:nvPr>
            <p:custDataLst>
              <p:tags r:id="rId6"/>
            </p:custDataLst>
          </p:nvPr>
        </p:nvSpPr>
        <p:spPr>
          <a:xfrm>
            <a:off x="7005875" y="7722343"/>
            <a:ext cx="9118353" cy="1015663"/>
          </a:xfrm>
          <a:prstGeom prst="rect">
            <a:avLst/>
          </a:prstGeom>
        </p:spPr>
        <p:txBody>
          <a:bodyPr wrap="square" lIns="0" tIns="0" rIns="0" bIns="0" anchor="ctr">
            <a:spAutoFit/>
          </a:bodyPr>
          <a:lstStyle/>
          <a:p>
            <a:pPr>
              <a:spcBef>
                <a:spcPts val="900"/>
              </a:spcBef>
              <a:spcAft>
                <a:spcPts val="900"/>
              </a:spcAft>
            </a:pPr>
            <a:r>
              <a:rPr lang="en-US" altLang="zh-CN" sz="3000" b="1" dirty="0" err="1">
                <a:solidFill>
                  <a:srgbClr val="C00000"/>
                </a:solidFill>
                <a:latin typeface="Arial" panose="020B0604020202020204" pitchFamily="34" charset="0"/>
                <a:ea typeface="微软雅黑" panose="020B0503020204020204" pitchFamily="34" charset="-122"/>
                <a:sym typeface="Arial" panose="020B0604020202020204" pitchFamily="34" charset="0"/>
              </a:rPr>
              <a:t>Tổ</a:t>
            </a:r>
            <a:r>
              <a:rPr lang="en-US" altLang="zh-CN" sz="3000" b="1" dirty="0">
                <a:solidFill>
                  <a:srgbClr val="C00000"/>
                </a:solidFill>
                <a:latin typeface="Arial" panose="020B0604020202020204" pitchFamily="34" charset="0"/>
                <a:ea typeface="微软雅黑" panose="020B0503020204020204" pitchFamily="34" charset="-122"/>
                <a:sym typeface="Arial" panose="020B0604020202020204" pitchFamily="34" charset="0"/>
              </a:rPr>
              <a:t> </a:t>
            </a:r>
            <a:r>
              <a:rPr lang="en-US" altLang="zh-CN" sz="3000" b="1" dirty="0" err="1">
                <a:solidFill>
                  <a:srgbClr val="C00000"/>
                </a:solidFill>
                <a:latin typeface="Arial" panose="020B0604020202020204" pitchFamily="34" charset="0"/>
                <a:ea typeface="微软雅黑" panose="020B0503020204020204" pitchFamily="34" charset="-122"/>
                <a:sym typeface="Arial" panose="020B0604020202020204" pitchFamily="34" charset="0"/>
              </a:rPr>
              <a:t>chức</a:t>
            </a:r>
            <a:r>
              <a:rPr lang="en-US" altLang="zh-CN" sz="3000" b="1" dirty="0">
                <a:solidFill>
                  <a:srgbClr val="C00000"/>
                </a:solidFill>
                <a:latin typeface="Arial" panose="020B0604020202020204" pitchFamily="34" charset="0"/>
                <a:ea typeface="微软雅黑" panose="020B0503020204020204" pitchFamily="34" charset="-122"/>
                <a:sym typeface="Arial" panose="020B0604020202020204" pitchFamily="34" charset="0"/>
              </a:rPr>
              <a:t> </a:t>
            </a:r>
            <a:r>
              <a:rPr lang="en-US" altLang="zh-CN" sz="3000" b="1" dirty="0" err="1">
                <a:solidFill>
                  <a:srgbClr val="C00000"/>
                </a:solidFill>
                <a:latin typeface="Arial" panose="020B0604020202020204" pitchFamily="34" charset="0"/>
                <a:ea typeface="微软雅黑" panose="020B0503020204020204" pitchFamily="34" charset="-122"/>
                <a:sym typeface="Arial" panose="020B0604020202020204" pitchFamily="34" charset="0"/>
              </a:rPr>
              <a:t>đa</a:t>
            </a:r>
            <a:r>
              <a:rPr lang="en-US" altLang="zh-CN" sz="3000" b="1" dirty="0">
                <a:solidFill>
                  <a:srgbClr val="C00000"/>
                </a:solidFill>
                <a:latin typeface="Arial" panose="020B0604020202020204" pitchFamily="34" charset="0"/>
                <a:ea typeface="微软雅黑" panose="020B0503020204020204" pitchFamily="34" charset="-122"/>
                <a:sym typeface="Arial" panose="020B0604020202020204" pitchFamily="34" charset="0"/>
              </a:rPr>
              <a:t> </a:t>
            </a:r>
            <a:r>
              <a:rPr lang="en-US" altLang="zh-CN" sz="3000" b="1" dirty="0" err="1">
                <a:solidFill>
                  <a:srgbClr val="C00000"/>
                </a:solidFill>
                <a:latin typeface="Arial" panose="020B0604020202020204" pitchFamily="34" charset="0"/>
                <a:ea typeface="微软雅黑" panose="020B0503020204020204" pitchFamily="34" charset="-122"/>
                <a:sym typeface="Arial" panose="020B0604020202020204" pitchFamily="34" charset="0"/>
              </a:rPr>
              <a:t>dạng</a:t>
            </a:r>
            <a:r>
              <a:rPr lang="en-US" altLang="zh-CN" sz="3000" b="1" dirty="0">
                <a:solidFill>
                  <a:srgbClr val="C00000"/>
                </a:solidFill>
                <a:latin typeface="Arial" panose="020B0604020202020204" pitchFamily="34" charset="0"/>
                <a:ea typeface="微软雅黑" panose="020B0503020204020204" pitchFamily="34" charset="-122"/>
                <a:sym typeface="Arial" panose="020B0604020202020204" pitchFamily="34" charset="0"/>
              </a:rPr>
              <a:t>, </a:t>
            </a:r>
            <a:r>
              <a:rPr lang="en-US" altLang="zh-CN" sz="3000" b="1" dirty="0" err="1">
                <a:solidFill>
                  <a:srgbClr val="C00000"/>
                </a:solidFill>
                <a:latin typeface="Arial" panose="020B0604020202020204" pitchFamily="34" charset="0"/>
                <a:ea typeface="微软雅黑" panose="020B0503020204020204" pitchFamily="34" charset="-122"/>
                <a:sym typeface="Arial" panose="020B0604020202020204" pitchFamily="34" charset="0"/>
              </a:rPr>
              <a:t>linh</a:t>
            </a:r>
            <a:r>
              <a:rPr lang="en-US" altLang="zh-CN" sz="3000" b="1" dirty="0">
                <a:solidFill>
                  <a:srgbClr val="C00000"/>
                </a:solidFill>
                <a:latin typeface="Arial" panose="020B0604020202020204" pitchFamily="34" charset="0"/>
                <a:ea typeface="微软雅黑" panose="020B0503020204020204" pitchFamily="34" charset="-122"/>
                <a:sym typeface="Arial" panose="020B0604020202020204" pitchFamily="34" charset="0"/>
              </a:rPr>
              <a:t> </a:t>
            </a:r>
            <a:r>
              <a:rPr lang="en-US" altLang="zh-CN" sz="3000" b="1" dirty="0" err="1">
                <a:solidFill>
                  <a:srgbClr val="C00000"/>
                </a:solidFill>
                <a:latin typeface="Arial" panose="020B0604020202020204" pitchFamily="34" charset="0"/>
                <a:ea typeface="微软雅黑" panose="020B0503020204020204" pitchFamily="34" charset="-122"/>
                <a:sym typeface="Arial" panose="020B0604020202020204" pitchFamily="34" charset="0"/>
              </a:rPr>
              <a:t>hoạt</a:t>
            </a:r>
            <a:endParaRPr lang="en-US" altLang="zh-CN" sz="3000" b="1"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a:p>
            <a:pPr>
              <a:spcBef>
                <a:spcPts val="900"/>
              </a:spcBef>
              <a:spcAft>
                <a:spcPts val="900"/>
              </a:spcAft>
            </a:pPr>
            <a:r>
              <a:rPr lang="en-US" altLang="zh-CN" sz="2100" b="1" dirty="0">
                <a:solidFill>
                  <a:schemeClr val="tx1">
                    <a:lumMod val="65000"/>
                    <a:lumOff val="35000"/>
                  </a:schemeClr>
                </a:solidFill>
                <a:latin typeface="Montserrat Black" panose="00000A00000000000000" pitchFamily="2" charset="0"/>
                <a:ea typeface="微软雅黑" panose="020B0503020204020204" pitchFamily="34" charset="-122"/>
                <a:sym typeface="Arial" panose="020B0604020202020204" pitchFamily="34" charset="0"/>
              </a:rPr>
              <a:t>	CÁC HÌNH THỨC TRẢI NGHIỆM CHO TRẺ THAM GIA</a:t>
            </a:r>
            <a:endParaRPr lang="zh-CN" altLang="en-US" sz="2100" b="1" dirty="0">
              <a:solidFill>
                <a:schemeClr val="tx1">
                  <a:lumMod val="65000"/>
                  <a:lumOff val="35000"/>
                </a:schemeClr>
              </a:solidFill>
              <a:latin typeface="Montserrat Black" panose="00000A00000000000000" pitchFamily="2" charset="0"/>
              <a:ea typeface="微软雅黑" panose="020B0503020204020204" pitchFamily="34" charset="-122"/>
              <a:sym typeface="Arial" panose="020B0604020202020204" pitchFamily="34" charset="0"/>
            </a:endParaRPr>
          </a:p>
        </p:txBody>
      </p:sp>
      <p:sp>
        <p:nvSpPr>
          <p:cNvPr id="15" name="MH_Other_4">
            <a:extLst>
              <a:ext uri="{FF2B5EF4-FFF2-40B4-BE49-F238E27FC236}">
                <a16:creationId xmlns:a16="http://schemas.microsoft.com/office/drawing/2014/main" id="{84F95C9B-0114-4B0B-87F9-4288AB60AE28}"/>
              </a:ext>
            </a:extLst>
          </p:cNvPr>
          <p:cNvSpPr>
            <a:spLocks noChangeAspect="1"/>
          </p:cNvSpPr>
          <p:nvPr>
            <p:custDataLst>
              <p:tags r:id="rId7"/>
            </p:custDataLst>
          </p:nvPr>
        </p:nvSpPr>
        <p:spPr>
          <a:xfrm>
            <a:off x="4785134" y="9081581"/>
            <a:ext cx="641769" cy="576165"/>
          </a:xfrm>
          <a:prstGeom prst="ellipse">
            <a:avLst/>
          </a:prstGeom>
          <a:solidFill>
            <a:srgbClr val="FFFFFF"/>
          </a:solidFill>
          <a:ln w="57150" cap="flat" cmpd="sng" algn="ctr">
            <a:solidFill>
              <a:schemeClr val="accent2">
                <a:lumMod val="50000"/>
              </a:schemeClr>
            </a:solidFill>
            <a:prstDash val="solid"/>
          </a:ln>
          <a:effectLst/>
        </p:spPr>
        <p:txBody>
          <a:bodyPr lIns="0" tIns="0" rIns="0" bIns="0" anchor="ctr"/>
          <a:lstStyle/>
          <a:p>
            <a:pPr algn="ctr">
              <a:defRPr/>
            </a:pPr>
            <a:r>
              <a:rPr lang="en-US" altLang="zh-CN" sz="3377" kern="0" dirty="0">
                <a:solidFill>
                  <a:schemeClr val="accent2">
                    <a:lumMod val="50000"/>
                  </a:schemeClr>
                </a:solidFill>
                <a:latin typeface="Arial" panose="020B0604020202020204" pitchFamily="34" charset="0"/>
                <a:ea typeface="微软雅黑" panose="020B0503020204020204" pitchFamily="34" charset="-122"/>
                <a:sym typeface="Arial" panose="020B0604020202020204" pitchFamily="34" charset="0"/>
              </a:rPr>
              <a:t>4</a:t>
            </a:r>
          </a:p>
        </p:txBody>
      </p:sp>
      <p:sp>
        <p:nvSpPr>
          <p:cNvPr id="16" name="MH_Text_4">
            <a:extLst>
              <a:ext uri="{FF2B5EF4-FFF2-40B4-BE49-F238E27FC236}">
                <a16:creationId xmlns:a16="http://schemas.microsoft.com/office/drawing/2014/main" id="{7B141771-CD6C-42C6-AB44-CCD8C83E74F9}"/>
              </a:ext>
            </a:extLst>
          </p:cNvPr>
          <p:cNvSpPr/>
          <p:nvPr>
            <p:custDataLst>
              <p:tags r:id="rId8"/>
            </p:custDataLst>
          </p:nvPr>
        </p:nvSpPr>
        <p:spPr>
          <a:xfrm>
            <a:off x="5606421" y="9181231"/>
            <a:ext cx="10922052" cy="1015663"/>
          </a:xfrm>
          <a:prstGeom prst="rect">
            <a:avLst/>
          </a:prstGeom>
        </p:spPr>
        <p:txBody>
          <a:bodyPr wrap="square" lIns="0" tIns="0" rIns="0" bIns="0" anchor="ctr">
            <a:spAutoFit/>
          </a:bodyPr>
          <a:lstStyle/>
          <a:p>
            <a:pPr lvl="0"/>
            <a:r>
              <a:rPr lang="en-US" altLang="zh-CN" sz="3000" b="1" dirty="0" err="1">
                <a:solidFill>
                  <a:schemeClr val="accent2">
                    <a:lumMod val="50000"/>
                  </a:schemeClr>
                </a:solidFill>
                <a:latin typeface="Arial" panose="020B0604020202020204" pitchFamily="34" charset="0"/>
                <a:ea typeface="微软雅黑" panose="020B0503020204020204" pitchFamily="34" charset="-122"/>
                <a:sym typeface="Arial" panose="020B0604020202020204" pitchFamily="34" charset="0"/>
              </a:rPr>
              <a:t>Phối</a:t>
            </a:r>
            <a:r>
              <a:rPr lang="en-US" altLang="zh-CN" sz="3000" b="1" dirty="0">
                <a:solidFill>
                  <a:schemeClr val="accent2">
                    <a:lumMod val="50000"/>
                  </a:schemeClr>
                </a:solidFill>
                <a:latin typeface="Arial" panose="020B0604020202020204" pitchFamily="34" charset="0"/>
                <a:ea typeface="微软雅黑" panose="020B0503020204020204" pitchFamily="34" charset="-122"/>
                <a:sym typeface="Arial" panose="020B0604020202020204" pitchFamily="34" charset="0"/>
              </a:rPr>
              <a:t> </a:t>
            </a:r>
            <a:r>
              <a:rPr lang="en-US" altLang="zh-CN" sz="3000" b="1" dirty="0" err="1">
                <a:solidFill>
                  <a:schemeClr val="accent2">
                    <a:lumMod val="50000"/>
                  </a:schemeClr>
                </a:solidFill>
                <a:latin typeface="Arial" panose="020B0604020202020204" pitchFamily="34" charset="0"/>
                <a:ea typeface="微软雅黑" panose="020B0503020204020204" pitchFamily="34" charset="-122"/>
                <a:sym typeface="Arial" panose="020B0604020202020204" pitchFamily="34" charset="0"/>
              </a:rPr>
              <a:t>hợp</a:t>
            </a:r>
            <a:r>
              <a:rPr lang="en-US" altLang="zh-CN" sz="3000" b="1" dirty="0">
                <a:solidFill>
                  <a:schemeClr val="accent2">
                    <a:lumMod val="50000"/>
                  </a:schemeClr>
                </a:solidFill>
                <a:latin typeface="Arial" panose="020B0604020202020204" pitchFamily="34" charset="0"/>
                <a:ea typeface="微软雅黑" panose="020B0503020204020204" pitchFamily="34" charset="-122"/>
                <a:sym typeface="Arial" panose="020B0604020202020204" pitchFamily="34" charset="0"/>
              </a:rPr>
              <a:t> </a:t>
            </a:r>
            <a:r>
              <a:rPr lang="en-US" altLang="zh-CN" sz="3000" b="1" dirty="0" err="1">
                <a:solidFill>
                  <a:schemeClr val="accent2">
                    <a:lumMod val="50000"/>
                  </a:schemeClr>
                </a:solidFill>
                <a:latin typeface="Arial" panose="020B0604020202020204" pitchFamily="34" charset="0"/>
                <a:ea typeface="微软雅黑" panose="020B0503020204020204" pitchFamily="34" charset="-122"/>
                <a:sym typeface="Arial" panose="020B0604020202020204" pitchFamily="34" charset="0"/>
              </a:rPr>
              <a:t>với</a:t>
            </a:r>
            <a:r>
              <a:rPr lang="en-US" altLang="zh-CN" sz="3000" b="1" dirty="0">
                <a:solidFill>
                  <a:schemeClr val="accent2">
                    <a:lumMod val="50000"/>
                  </a:schemeClr>
                </a:solidFill>
                <a:latin typeface="Arial" panose="020B0604020202020204" pitchFamily="34" charset="0"/>
                <a:ea typeface="微软雅黑" panose="020B0503020204020204" pitchFamily="34" charset="-122"/>
                <a:sym typeface="Arial" panose="020B0604020202020204" pitchFamily="34" charset="0"/>
              </a:rPr>
              <a:t> </a:t>
            </a:r>
            <a:r>
              <a:rPr lang="en-US" altLang="zh-CN" sz="3000" b="1" dirty="0" err="1">
                <a:solidFill>
                  <a:schemeClr val="accent2">
                    <a:lumMod val="50000"/>
                  </a:schemeClr>
                </a:solidFill>
                <a:latin typeface="Arial" panose="020B0604020202020204" pitchFamily="34" charset="0"/>
                <a:ea typeface="微软雅黑" panose="020B0503020204020204" pitchFamily="34" charset="-122"/>
                <a:sym typeface="Arial" panose="020B0604020202020204" pitchFamily="34" charset="0"/>
              </a:rPr>
              <a:t>phụ</a:t>
            </a:r>
            <a:r>
              <a:rPr lang="en-US" altLang="zh-CN" sz="3000" b="1" dirty="0">
                <a:solidFill>
                  <a:schemeClr val="accent2">
                    <a:lumMod val="50000"/>
                  </a:schemeClr>
                </a:solidFill>
                <a:latin typeface="Arial" panose="020B0604020202020204" pitchFamily="34" charset="0"/>
                <a:ea typeface="微软雅黑" panose="020B0503020204020204" pitchFamily="34" charset="-122"/>
                <a:sym typeface="Arial" panose="020B0604020202020204" pitchFamily="34" charset="0"/>
              </a:rPr>
              <a:t> </a:t>
            </a:r>
            <a:r>
              <a:rPr lang="en-US" altLang="zh-CN" sz="3000" b="1" dirty="0" err="1">
                <a:solidFill>
                  <a:schemeClr val="accent2">
                    <a:lumMod val="50000"/>
                  </a:schemeClr>
                </a:solidFill>
                <a:latin typeface="Arial" panose="020B0604020202020204" pitchFamily="34" charset="0"/>
                <a:ea typeface="微软雅黑" panose="020B0503020204020204" pitchFamily="34" charset="-122"/>
                <a:sym typeface="Arial" panose="020B0604020202020204" pitchFamily="34" charset="0"/>
              </a:rPr>
              <a:t>huynh</a:t>
            </a:r>
            <a:endParaRPr lang="en-US" altLang="zh-CN" sz="3000" b="1" dirty="0">
              <a:solidFill>
                <a:schemeClr val="accent2">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lvl="0"/>
            <a:r>
              <a:rPr lang="en-US" altLang="zh-CN" sz="3600" b="1" dirty="0">
                <a:solidFill>
                  <a:schemeClr val="accent2">
                    <a:lumMod val="50000"/>
                  </a:schemeClr>
                </a:solidFill>
                <a:latin typeface="Arial" panose="020B0604020202020204" pitchFamily="34" charset="0"/>
                <a:ea typeface="微软雅黑" panose="020B0503020204020204" pitchFamily="34" charset="-122"/>
                <a:sym typeface="Arial" panose="020B0604020202020204" pitchFamily="34" charset="0"/>
              </a:rPr>
              <a:t>	</a:t>
            </a:r>
            <a:r>
              <a:rPr lang="en-US" altLang="zh-CN" sz="2100" b="1" dirty="0">
                <a:solidFill>
                  <a:schemeClr val="tx1">
                    <a:lumMod val="65000"/>
                    <a:lumOff val="35000"/>
                  </a:schemeClr>
                </a:solidFill>
                <a:latin typeface="Montserrat Black" panose="00000A00000000000000" pitchFamily="2" charset="0"/>
                <a:ea typeface="微软雅黑" panose="020B0503020204020204" pitchFamily="34" charset="-122"/>
                <a:sym typeface="Arial" panose="020B0604020202020204" pitchFamily="34" charset="0"/>
              </a:rPr>
              <a:t>TRONG CÁC HOẠT ĐỘNG TRẢI NGHIỆM</a:t>
            </a:r>
            <a:endParaRPr lang="zh-CN" altLang="en-US" sz="2100" b="1" dirty="0">
              <a:solidFill>
                <a:schemeClr val="tx1">
                  <a:lumMod val="65000"/>
                  <a:lumOff val="35000"/>
                </a:schemeClr>
              </a:solidFill>
              <a:latin typeface="Montserrat Black" panose="00000A00000000000000" pitchFamily="2" charset="0"/>
              <a:ea typeface="微软雅黑" panose="020B0503020204020204" pitchFamily="34" charset="-122"/>
              <a:sym typeface="Arial" panose="020B0604020202020204" pitchFamily="34" charset="0"/>
            </a:endParaRPr>
          </a:p>
        </p:txBody>
      </p:sp>
      <p:sp>
        <p:nvSpPr>
          <p:cNvPr id="2" name="Diamond 1"/>
          <p:cNvSpPr/>
          <p:nvPr/>
        </p:nvSpPr>
        <p:spPr>
          <a:xfrm>
            <a:off x="1600200" y="493280"/>
            <a:ext cx="4638704" cy="4342510"/>
          </a:xfrm>
          <a:prstGeom prst="diamond">
            <a:avLst/>
          </a:prstGeom>
          <a:blipFill dpi="0" rotWithShape="1">
            <a:blip r:embed="rId11">
              <a:extLst>
                <a:ext uri="{28A0092B-C50C-407E-A947-70E740481C1C}">
                  <a14:useLocalDpi xmlns:a14="http://schemas.microsoft.com/office/drawing/2010/main" val="0"/>
                </a:ext>
              </a:extLst>
            </a:blip>
            <a:srcRect/>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p:cNvSpPr/>
          <p:nvPr/>
        </p:nvSpPr>
        <p:spPr>
          <a:xfrm>
            <a:off x="4024039" y="2717042"/>
            <a:ext cx="4584338" cy="4283811"/>
          </a:xfrm>
          <a:prstGeom prst="diamond">
            <a:avLst/>
          </a:prstGeom>
          <a:blipFill dpi="0" rotWithShape="1">
            <a:blip r:embed="rId12">
              <a:extLst>
                <a:ext uri="{28A0092B-C50C-407E-A947-70E740481C1C}">
                  <a14:useLocalDpi xmlns:a14="http://schemas.microsoft.com/office/drawing/2010/main" val="0"/>
                </a:ext>
              </a:extLst>
            </a:blip>
            <a:srcRect/>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p:cNvSpPr/>
          <p:nvPr/>
        </p:nvSpPr>
        <p:spPr>
          <a:xfrm>
            <a:off x="-794504" y="2702380"/>
            <a:ext cx="4638704" cy="4342510"/>
          </a:xfrm>
          <a:prstGeom prst="diamond">
            <a:avLst/>
          </a:prstGeom>
          <a:blipFill dpi="0" rotWithShape="1">
            <a:blip r:embed="rId1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p:cNvSpPr/>
          <p:nvPr/>
        </p:nvSpPr>
        <p:spPr>
          <a:xfrm>
            <a:off x="1614928" y="4905289"/>
            <a:ext cx="4638704" cy="4342510"/>
          </a:xfrm>
          <a:prstGeom prst="diamond">
            <a:avLst/>
          </a:prstGeom>
          <a:blipFill dpi="0" rotWithShape="1">
            <a:blip r:embed="rId14" cstate="print">
              <a:extLst>
                <a:ext uri="{28A0092B-C50C-407E-A947-70E740481C1C}">
                  <a14:useLocalDpi xmlns:a14="http://schemas.microsoft.com/office/drawing/2010/main" val="0"/>
                </a:ext>
              </a:extLst>
            </a:blip>
            <a:srcRect/>
            <a:stretch>
              <a:fillRect/>
            </a:stretch>
          </a:bli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0837887"/>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44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4000">
                                          <p:cBhvr additive="base">
                                            <p:cTn id="7" dur="1000" fill="hold"/>
                                            <p:tgtEl>
                                              <p:spTgt spid="23"/>
                                            </p:tgtEl>
                                            <p:attrNameLst>
                                              <p:attrName>ppt_x</p:attrName>
                                            </p:attrNameLst>
                                          </p:cBhvr>
                                          <p:tavLst>
                                            <p:tav tm="0">
                                              <p:val>
                                                <p:strVal val="1+#ppt_w/2"/>
                                              </p:val>
                                            </p:tav>
                                            <p:tav tm="100000">
                                              <p:val>
                                                <p:strVal val="#ppt_x"/>
                                              </p:val>
                                            </p:tav>
                                          </p:tavLst>
                                        </p:anim>
                                        <p:anim calcmode="lin" valueType="num" p14:bounceEnd="44000">
                                          <p:cBhvr additive="base">
                                            <p:cTn id="8" dur="10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0-#ppt_w/2"/>
                                              </p:val>
                                            </p:tav>
                                            <p:tav tm="100000">
                                              <p:val>
                                                <p:strVal val="#ppt_x"/>
                                              </p:val>
                                            </p:tav>
                                          </p:tavLst>
                                        </p:anim>
                                        <p:anim calcmode="lin" valueType="num">
                                          <p:cBhvr additive="base">
                                            <p:cTn id="18" dur="500" fill="hold"/>
                                            <p:tgtEl>
                                              <p:spTgt spid="31"/>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50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0-#ppt_w/2"/>
                                              </p:val>
                                            </p:tav>
                                            <p:tav tm="100000">
                                              <p:val>
                                                <p:strVal val="#ppt_x"/>
                                              </p:val>
                                            </p:tav>
                                          </p:tavLst>
                                        </p:anim>
                                        <p:anim calcmode="lin" valueType="num">
                                          <p:cBhvr additive="base">
                                            <p:cTn id="2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0-#ppt_w/2"/>
                                              </p:val>
                                            </p:tav>
                                            <p:tav tm="100000">
                                              <p:val>
                                                <p:strVal val="#ppt_x"/>
                                              </p:val>
                                            </p:tav>
                                          </p:tavLst>
                                        </p:anim>
                                        <p:anim calcmode="lin" valueType="num">
                                          <p:cBhvr additive="base">
                                            <p:cTn id="28" dur="500" fill="hold"/>
                                            <p:tgtEl>
                                              <p:spTgt spid="32"/>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 presetClass="entr" presetSubtype="8"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0-#ppt_w/2"/>
                                              </p:val>
                                            </p:tav>
                                            <p:tav tm="100000">
                                              <p:val>
                                                <p:strVal val="#ppt_x"/>
                                              </p:val>
                                            </p:tav>
                                          </p:tavLst>
                                        </p:anim>
                                        <p:anim calcmode="lin" valueType="num">
                                          <p:cBhvr additive="base">
                                            <p:cTn id="33"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0-#ppt_w/2"/>
                                              </p:val>
                                            </p:tav>
                                            <p:tav tm="100000">
                                              <p:val>
                                                <p:strVal val="#ppt_x"/>
                                              </p:val>
                                            </p:tav>
                                          </p:tavLst>
                                        </p:anim>
                                        <p:anim calcmode="lin" valueType="num">
                                          <p:cBhvr additive="base">
                                            <p:cTn id="39" dur="500" fill="hold"/>
                                            <p:tgtEl>
                                              <p:spTgt spid="33"/>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500"/>
                                      </p:stCondLst>
                                      <p:childTnLst>
                                        <p:set>
                                          <p:cBhvr>
                                            <p:cTn id="41" dur="1" fill="hold">
                                              <p:stCondLst>
                                                <p:cond delay="0"/>
                                              </p:stCondLst>
                                            </p:cTn>
                                            <p:tgtEl>
                                              <p:spTgt spid="37"/>
                                            </p:tgtEl>
                                            <p:attrNameLst>
                                              <p:attrName>style.visibility</p:attrName>
                                            </p:attrNameLst>
                                          </p:cBhvr>
                                          <p:to>
                                            <p:strVal val="visible"/>
                                          </p:to>
                                        </p:set>
                                        <p:anim calcmode="lin" valueType="num">
                                          <p:cBhvr additive="base">
                                            <p:cTn id="42" dur="500" fill="hold"/>
                                            <p:tgtEl>
                                              <p:spTgt spid="37"/>
                                            </p:tgtEl>
                                            <p:attrNameLst>
                                              <p:attrName>ppt_x</p:attrName>
                                            </p:attrNameLst>
                                          </p:cBhvr>
                                          <p:tavLst>
                                            <p:tav tm="0">
                                              <p:val>
                                                <p:strVal val="0-#ppt_w/2"/>
                                              </p:val>
                                            </p:tav>
                                            <p:tav tm="100000">
                                              <p:val>
                                                <p:strVal val="#ppt_x"/>
                                              </p:val>
                                            </p:tav>
                                          </p:tavLst>
                                        </p:anim>
                                        <p:anim calcmode="lin" valueType="num">
                                          <p:cBhvr additive="base">
                                            <p:cTn id="43"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0-#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50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0-#ppt_w/2"/>
                                              </p:val>
                                            </p:tav>
                                            <p:tav tm="100000">
                                              <p:val>
                                                <p:strVal val="#ppt_x"/>
                                              </p:val>
                                            </p:tav>
                                          </p:tavLst>
                                        </p:anim>
                                        <p:anim calcmode="lin" valueType="num">
                                          <p:cBhvr additive="base">
                                            <p:cTn id="53"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3" grpId="0"/>
          <p:bldP spid="31" grpId="0" animBg="1"/>
          <p:bldP spid="32" grpId="0" animBg="1"/>
          <p:bldP spid="33" grpId="0" animBg="1"/>
          <p:bldP spid="34" grpId="0"/>
          <p:bldP spid="35" grpId="0"/>
          <p:bldP spid="37" grpId="0"/>
          <p:bldP spid="15" grpId="0" animBg="1"/>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1+#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0-#ppt_w/2"/>
                                              </p:val>
                                            </p:tav>
                                            <p:tav tm="100000">
                                              <p:val>
                                                <p:strVal val="#ppt_x"/>
                                              </p:val>
                                            </p:tav>
                                          </p:tavLst>
                                        </p:anim>
                                        <p:anim calcmode="lin" valueType="num">
                                          <p:cBhvr additive="base">
                                            <p:cTn id="18" dur="500" fill="hold"/>
                                            <p:tgtEl>
                                              <p:spTgt spid="31"/>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50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0-#ppt_w/2"/>
                                              </p:val>
                                            </p:tav>
                                            <p:tav tm="100000">
                                              <p:val>
                                                <p:strVal val="#ppt_x"/>
                                              </p:val>
                                            </p:tav>
                                          </p:tavLst>
                                        </p:anim>
                                        <p:anim calcmode="lin" valueType="num">
                                          <p:cBhvr additive="base">
                                            <p:cTn id="2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0-#ppt_w/2"/>
                                              </p:val>
                                            </p:tav>
                                            <p:tav tm="100000">
                                              <p:val>
                                                <p:strVal val="#ppt_x"/>
                                              </p:val>
                                            </p:tav>
                                          </p:tavLst>
                                        </p:anim>
                                        <p:anim calcmode="lin" valueType="num">
                                          <p:cBhvr additive="base">
                                            <p:cTn id="28" dur="500" fill="hold"/>
                                            <p:tgtEl>
                                              <p:spTgt spid="32"/>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 presetClass="entr" presetSubtype="8"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0-#ppt_w/2"/>
                                              </p:val>
                                            </p:tav>
                                            <p:tav tm="100000">
                                              <p:val>
                                                <p:strVal val="#ppt_x"/>
                                              </p:val>
                                            </p:tav>
                                          </p:tavLst>
                                        </p:anim>
                                        <p:anim calcmode="lin" valueType="num">
                                          <p:cBhvr additive="base">
                                            <p:cTn id="33"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0-#ppt_w/2"/>
                                              </p:val>
                                            </p:tav>
                                            <p:tav tm="100000">
                                              <p:val>
                                                <p:strVal val="#ppt_x"/>
                                              </p:val>
                                            </p:tav>
                                          </p:tavLst>
                                        </p:anim>
                                        <p:anim calcmode="lin" valueType="num">
                                          <p:cBhvr additive="base">
                                            <p:cTn id="39" dur="500" fill="hold"/>
                                            <p:tgtEl>
                                              <p:spTgt spid="33"/>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500"/>
                                      </p:stCondLst>
                                      <p:childTnLst>
                                        <p:set>
                                          <p:cBhvr>
                                            <p:cTn id="41" dur="1" fill="hold">
                                              <p:stCondLst>
                                                <p:cond delay="0"/>
                                              </p:stCondLst>
                                            </p:cTn>
                                            <p:tgtEl>
                                              <p:spTgt spid="37"/>
                                            </p:tgtEl>
                                            <p:attrNameLst>
                                              <p:attrName>style.visibility</p:attrName>
                                            </p:attrNameLst>
                                          </p:cBhvr>
                                          <p:to>
                                            <p:strVal val="visible"/>
                                          </p:to>
                                        </p:set>
                                        <p:anim calcmode="lin" valueType="num">
                                          <p:cBhvr additive="base">
                                            <p:cTn id="42" dur="500" fill="hold"/>
                                            <p:tgtEl>
                                              <p:spTgt spid="37"/>
                                            </p:tgtEl>
                                            <p:attrNameLst>
                                              <p:attrName>ppt_x</p:attrName>
                                            </p:attrNameLst>
                                          </p:cBhvr>
                                          <p:tavLst>
                                            <p:tav tm="0">
                                              <p:val>
                                                <p:strVal val="0-#ppt_w/2"/>
                                              </p:val>
                                            </p:tav>
                                            <p:tav tm="100000">
                                              <p:val>
                                                <p:strVal val="#ppt_x"/>
                                              </p:val>
                                            </p:tav>
                                          </p:tavLst>
                                        </p:anim>
                                        <p:anim calcmode="lin" valueType="num">
                                          <p:cBhvr additive="base">
                                            <p:cTn id="43"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0-#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50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0-#ppt_w/2"/>
                                              </p:val>
                                            </p:tav>
                                            <p:tav tm="100000">
                                              <p:val>
                                                <p:strVal val="#ppt_x"/>
                                              </p:val>
                                            </p:tav>
                                          </p:tavLst>
                                        </p:anim>
                                        <p:anim calcmode="lin" valueType="num">
                                          <p:cBhvr additive="base">
                                            <p:cTn id="53"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3" grpId="0"/>
          <p:bldP spid="31" grpId="0" animBg="1"/>
          <p:bldP spid="32" grpId="0" animBg="1"/>
          <p:bldP spid="33" grpId="0" animBg="1"/>
          <p:bldP spid="34" grpId="0"/>
          <p:bldP spid="35" grpId="0"/>
          <p:bldP spid="37" grpId="0"/>
          <p:bldP spid="15" grpId="0" animBg="1"/>
          <p:bldP spid="16"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70706155031"/>
  <p:tag name="MH_LIBRARY" val="GRAPHIC"/>
  <p:tag name="MH_TYPE" val="Other"/>
  <p:tag name="MH_ORDER" val="7"/>
</p:tagLst>
</file>

<file path=ppt/tags/tag11.xml><?xml version="1.0" encoding="utf-8"?>
<p:tagLst xmlns:a="http://schemas.openxmlformats.org/drawingml/2006/main" xmlns:r="http://schemas.openxmlformats.org/officeDocument/2006/relationships" xmlns:p="http://schemas.openxmlformats.org/presentationml/2006/main">
  <p:tag name="MH" val="20161022192605"/>
  <p:tag name="MH_LIBRARY" val="GRAPHIC"/>
  <p:tag name="MH_TYPE" val="Text"/>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61022192605"/>
  <p:tag name="MH_LIBRARY" val="GRAPHIC"/>
  <p:tag name="MH_TYPE" val="Text"/>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70706155031"/>
  <p:tag name="MH_LIBRARY" val="GRAPHIC"/>
  <p:tag name="MH_TYPE" val="SubTitle"/>
  <p:tag name="MH_ORDER" val="4"/>
</p:tagLst>
</file>

<file path=ppt/tags/tag14.xml><?xml version="1.0" encoding="utf-8"?>
<p:tagLst xmlns:a="http://schemas.openxmlformats.org/drawingml/2006/main" xmlns:r="http://schemas.openxmlformats.org/officeDocument/2006/relationships" xmlns:p="http://schemas.openxmlformats.org/presentationml/2006/main">
  <p:tag name="MH" val="20170706155031"/>
  <p:tag name="MH_LIBRARY" val="GRAPHIC"/>
  <p:tag name="MH_TYPE" val="Other"/>
  <p:tag name="MH_ORDER" val="7"/>
</p:tagLst>
</file>

<file path=ppt/tags/tag2.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61022192605"/>
  <p:tag name="MH_LIBRARY" val="GRAPHIC"/>
  <p:tag name="MH_TYPE" val="Text"/>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1022192605"/>
  <p:tag name="MH_LIBRARY" val="GRAPHIC"/>
  <p:tag name="MH_TYPE" val="Text"/>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1022192605"/>
  <p:tag name="MH_LIBRARY" val="GRAPHIC"/>
  <p:tag name="MH_TYPE" val="Text"/>
  <p:tag name="MH_ORDER" val="4"/>
</p:tagLst>
</file>

<file path=ppt/tags/tag7.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61022192605"/>
  <p:tag name="MH_LIBRARY" val="GRAPHIC"/>
  <p:tag name="MH_TYPE" val="Text"/>
  <p:tag name="MH_ORDER" val="4"/>
</p:tagLst>
</file>

<file path=ppt/tags/tag9.xml><?xml version="1.0" encoding="utf-8"?>
<p:tagLst xmlns:a="http://schemas.openxmlformats.org/drawingml/2006/main" xmlns:r="http://schemas.openxmlformats.org/officeDocument/2006/relationships" xmlns:p="http://schemas.openxmlformats.org/presentationml/2006/main">
  <p:tag name="MH" val="20170706155031"/>
  <p:tag name="MH_LIBRARY" val="GRAPHIC"/>
  <p:tag name="MH_TYPE" val="SubTitle"/>
  <p:tag name="MH_ORDER" val="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1308</TotalTime>
  <Words>1188</Words>
  <Application>Microsoft Office PowerPoint</Application>
  <PresentationFormat>Custom</PresentationFormat>
  <Paragraphs>282</Paragraphs>
  <Slides>34</Slides>
  <Notes>11</Notes>
  <HiddenSlides>0</HiddenSlides>
  <MMClips>1</MMClips>
  <ScaleCrop>false</ScaleCrop>
  <HeadingPairs>
    <vt:vector size="6" baseType="variant">
      <vt:variant>
        <vt:lpstr>Fonts Used</vt:lpstr>
      </vt:variant>
      <vt:variant>
        <vt:i4>30</vt:i4>
      </vt:variant>
      <vt:variant>
        <vt:lpstr>Theme</vt:lpstr>
      </vt:variant>
      <vt:variant>
        <vt:i4>6</vt:i4>
      </vt:variant>
      <vt:variant>
        <vt:lpstr>Slide Titles</vt:lpstr>
      </vt:variant>
      <vt:variant>
        <vt:i4>34</vt:i4>
      </vt:variant>
    </vt:vector>
  </HeadingPairs>
  <TitlesOfParts>
    <vt:vector size="70" baseType="lpstr">
      <vt:lpstr>思源黑体 CN Heavy</vt:lpstr>
      <vt:lpstr>Canva Sans Bold Italics</vt:lpstr>
      <vt:lpstr>Montserrat Black</vt:lpstr>
      <vt:lpstr>微软雅黑</vt:lpstr>
      <vt:lpstr>Calibri</vt:lpstr>
      <vt:lpstr>Microsoft Sans Serif</vt:lpstr>
      <vt:lpstr>Open Sans</vt:lpstr>
      <vt:lpstr>Times New Roman</vt:lpstr>
      <vt:lpstr>Arimo</vt:lpstr>
      <vt:lpstr>VNI-Franko</vt:lpstr>
      <vt:lpstr>时尚中黑简体</vt:lpstr>
      <vt:lpstr>Calibri Light</vt:lpstr>
      <vt:lpstr>Arimo Bold</vt:lpstr>
      <vt:lpstr>Mangal</vt:lpstr>
      <vt:lpstr>Microsoft YaHei UI</vt:lpstr>
      <vt:lpstr>Open Sans Extra Bold</vt:lpstr>
      <vt:lpstr>宋体</vt:lpstr>
      <vt:lpstr>Arial</vt:lpstr>
      <vt:lpstr>等线</vt:lpstr>
      <vt:lpstr>Canva Sans Bold</vt:lpstr>
      <vt:lpstr>SVN-Nexa Rush Sans Black</vt:lpstr>
      <vt:lpstr>Lucida Sans Unicode</vt:lpstr>
      <vt:lpstr>宋体</vt:lpstr>
      <vt:lpstr>Cabin Bold</vt:lpstr>
      <vt:lpstr>Aharoni</vt:lpstr>
      <vt:lpstr>Myriad Pro</vt:lpstr>
      <vt:lpstr>Impact</vt:lpstr>
      <vt:lpstr>Noto Sans</vt:lpstr>
      <vt:lpstr>Paytone One</vt:lpstr>
      <vt:lpstr>Verdana</vt:lpstr>
      <vt:lpstr>Office Theme</vt:lpstr>
      <vt:lpstr>5_Office Theme</vt:lpstr>
      <vt:lpstr>8_Office Theme</vt:lpstr>
      <vt:lpstr>9_Office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Nội dung đoạn văn bản của bạn</dc:title>
  <dc:creator>Admin</dc:creator>
  <cp:lastModifiedBy>Administrator</cp:lastModifiedBy>
  <cp:revision>172</cp:revision>
  <dcterms:created xsi:type="dcterms:W3CDTF">2006-08-16T00:00:00Z</dcterms:created>
  <dcterms:modified xsi:type="dcterms:W3CDTF">2024-12-16T12:06:35Z</dcterms:modified>
  <dc:identifier>DAGYeb16fU4</dc:identifier>
</cp:coreProperties>
</file>