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96" r:id="rId3"/>
    <p:sldId id="297" r:id="rId4"/>
    <p:sldId id="292" r:id="rId5"/>
    <p:sldId id="28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C951C2-EF27-4347-9B29-628A5934C9EB}">
          <p14:sldIdLst/>
        </p14:section>
        <p14:section name="Untitled Section" id="{1A21FFF9-9C2F-42A7-8144-729CF2AF846E}">
          <p14:sldIdLst>
            <p14:sldId id="286"/>
            <p14:sldId id="296"/>
            <p14:sldId id="297"/>
            <p14:sldId id="292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9" d="100"/>
          <a:sy n="79" d="100"/>
        </p:scale>
        <p:origin x="15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0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3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5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5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8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7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0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5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1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9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74177-96D0-4BAA-A2F0-B6A45AA0A891}" type="datetimeFigureOut">
              <a:rPr lang="en-US" smtClean="0"/>
              <a:t>9/6/2026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42E77-DCF5-4E38-926D-16D7E3A6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286000" y="0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66" name="Picture 18" descr="images (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6" name="WordArt 28"/>
          <p:cNvSpPr>
            <a:spLocks noChangeArrowheads="1" noChangeShapeType="1" noTextEdit="1"/>
          </p:cNvSpPr>
          <p:nvPr/>
        </p:nvSpPr>
        <p:spPr bwMode="auto">
          <a:xfrm>
            <a:off x="1600200" y="2057400"/>
            <a:ext cx="6553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Thơ: " Em yêu nhà em"</a:t>
            </a:r>
          </a:p>
        </p:txBody>
      </p:sp>
    </p:spTree>
    <p:extLst>
      <p:ext uri="{BB962C8B-B14F-4D97-AF65-F5344CB8AC3E}">
        <p14:creationId xmlns:p14="http://schemas.microsoft.com/office/powerpoint/2010/main" val="35518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istrator\Downloads\hi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" y="2791691"/>
            <a:ext cx="9144000" cy="433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istrator\Downloads\hi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34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chimes.wav"/>
          </p:stSnd>
        </p:sndAc>
      </p:transition>
    </mc:Choice>
    <mc:Fallback xmlns="">
      <p:transition spd="med">
        <p:fade/>
        <p:sndAc>
          <p:stSnd>
            <p:snd r:embed="rId5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52400"/>
            <a:ext cx="8940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79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chimes.wav"/>
          </p:stSnd>
        </p:sndAc>
      </p:transition>
    </mc:Choice>
    <mc:Fallback xmlns="">
      <p:transition spd="slow">
        <p:circle/>
        <p:sndAc>
          <p:stSnd>
            <p:snd r:embed="rId4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hi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78"/>
            <a:ext cx="9144000" cy="675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763396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h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231796"/>
      </p:ext>
    </p:extLst>
  </p:cSld>
  <p:clrMapOvr>
    <a:masterClrMapping/>
  </p:clrMapOvr>
  <p:transition spd="slow">
    <p:pull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36</cp:revision>
  <dcterms:created xsi:type="dcterms:W3CDTF">2018-09-27T13:06:33Z</dcterms:created>
  <dcterms:modified xsi:type="dcterms:W3CDTF">2026-06-09T02:06:15Z</dcterms:modified>
</cp:coreProperties>
</file>