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85" r:id="rId3"/>
    <p:sldId id="256" r:id="rId4"/>
    <p:sldId id="282" r:id="rId5"/>
    <p:sldId id="284" r:id="rId6"/>
    <p:sldId id="263" r:id="rId7"/>
    <p:sldId id="286" r:id="rId8"/>
    <p:sldId id="280" r:id="rId9"/>
    <p:sldId id="265" r:id="rId10"/>
    <p:sldId id="269" r:id="rId11"/>
    <p:sldId id="278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E40"/>
    <a:srgbClr val="00960E"/>
    <a:srgbClr val="FEEFD2"/>
    <a:srgbClr val="FFF7F9"/>
    <a:srgbClr val="EFFFD1"/>
    <a:srgbClr val="ADF793"/>
    <a:srgbClr val="FF33CC"/>
    <a:srgbClr val="FF3399"/>
    <a:srgbClr val="FF3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9D8E8-F362-4F71-B5CB-2100A32796A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8906D-39FD-45BF-A5F0-5B6B3EBFC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7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4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9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8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5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8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7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3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7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CDC8-55E8-4F33-AEED-9B05BC6BE01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6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CDC8-55E8-4F33-AEED-9B05BC6BE01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A130D-EBA2-43EE-BB35-F905A346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27" descr="Butterfly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530" y="4267200"/>
            <a:ext cx="866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523">
            <a:off x="298939" y="2580596"/>
            <a:ext cx="854264" cy="85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Butterfly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36" y="4916905"/>
            <a:ext cx="729945" cy="68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523">
            <a:off x="3053564" y="5491964"/>
            <a:ext cx="993009" cy="99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24823" y="1600200"/>
            <a:ext cx="8038177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4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2362200"/>
            <a:ext cx="6926896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Thế giới thực vật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Đề tài: Làm quen với chữ cái </a:t>
            </a:r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g-y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Giáo viên: Lê Hồng Tươi</a:t>
            </a:r>
          </a:p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56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WordArt 2">
            <a:extLst>
              <a:ext uri="{FF2B5EF4-FFF2-40B4-BE49-F238E27FC236}">
                <a16:creationId xmlns:a16="http://schemas.microsoft.com/office/drawing/2014/main" id="{F89949A5-F3BB-85EC-DB5A-05F2A2F239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600200"/>
            <a:ext cx="2276475" cy="3276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.VnAvantH" panose="020B7200000000000000" pitchFamily="34" charset="0"/>
              </a:rPr>
              <a:t>y</a:t>
            </a:r>
          </a:p>
        </p:txBody>
      </p:sp>
      <p:sp>
        <p:nvSpPr>
          <p:cNvPr id="6" name="WordArt 3">
            <a:extLst>
              <a:ext uri="{FF2B5EF4-FFF2-40B4-BE49-F238E27FC236}">
                <a16:creationId xmlns:a16="http://schemas.microsoft.com/office/drawing/2014/main" id="{25E8B3B8-A160-A4F8-D5B2-AE234D29A4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2057400"/>
            <a:ext cx="2057400" cy="2819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15" descr="D:\DuLieu\My Pictures\y.png">
            <a:extLst>
              <a:ext uri="{FF2B5EF4-FFF2-40B4-BE49-F238E27FC236}">
                <a16:creationId xmlns:a16="http://schemas.microsoft.com/office/drawing/2014/main" id="{99F83001-C5B6-164D-2CF0-CC38FE964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38400"/>
            <a:ext cx="13731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02B358-9D5C-BF4E-DC24-BF49E4E09F67}"/>
              </a:ext>
            </a:extLst>
          </p:cNvPr>
          <p:cNvSpPr txBox="1"/>
          <p:nvPr/>
        </p:nvSpPr>
        <p:spPr>
          <a:xfrm>
            <a:off x="3659462" y="457200"/>
            <a:ext cx="23936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>
                <a:solidFill>
                  <a:srgbClr val="FF9900"/>
                </a:solidFill>
                <a:latin typeface=".VnAvant" panose="020B7200000000000000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94962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48071" y="2586335"/>
            <a:ext cx="4967129" cy="1071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 củng cố</a:t>
            </a:r>
          </a:p>
        </p:txBody>
      </p:sp>
    </p:spTree>
    <p:extLst>
      <p:ext uri="{BB962C8B-B14F-4D97-AF65-F5344CB8AC3E}">
        <p14:creationId xmlns:p14="http://schemas.microsoft.com/office/powerpoint/2010/main" val="274542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hinh-nen-powerpoint-cam-on-cuoi-slide-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4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14F1-6324-7406-A961-4FE3351F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B2D0C-758E-0984-AFB1-CC16E3342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21D08D-D9F4-7412-C0D9-669B8DA6F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7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564A4BDC-D60C-6B64-D369-5005181966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01866"/>
            <a:ext cx="8153400" cy="432502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5822967-279B-8022-B0E4-ED0CF16ACC33}"/>
              </a:ext>
            </a:extLst>
          </p:cNvPr>
          <p:cNvSpPr/>
          <p:nvPr/>
        </p:nvSpPr>
        <p:spPr>
          <a:xfrm>
            <a:off x="2971800" y="4572000"/>
            <a:ext cx="2819400" cy="838199"/>
          </a:xfrm>
          <a:prstGeom prst="roundRect">
            <a:avLst/>
          </a:prstGeom>
          <a:solidFill>
            <a:srgbClr val="FEEFD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4F6440-2348-7055-A7C6-E5E079740416}"/>
              </a:ext>
            </a:extLst>
          </p:cNvPr>
          <p:cNvSpPr/>
          <p:nvPr/>
        </p:nvSpPr>
        <p:spPr>
          <a:xfrm flipH="1">
            <a:off x="3219364" y="4782772"/>
            <a:ext cx="438236" cy="398828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>
            <a:noFill/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0928D6-D6F0-26C6-8018-4A1202932D0B}"/>
              </a:ext>
            </a:extLst>
          </p:cNvPr>
          <p:cNvSpPr/>
          <p:nvPr/>
        </p:nvSpPr>
        <p:spPr>
          <a:xfrm>
            <a:off x="3685350" y="4686306"/>
            <a:ext cx="303989" cy="571494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>
            <a:noFill/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37D0C8-3483-CBDC-767F-8623EF1DDECD}"/>
              </a:ext>
            </a:extLst>
          </p:cNvPr>
          <p:cNvSpPr/>
          <p:nvPr/>
        </p:nvSpPr>
        <p:spPr>
          <a:xfrm>
            <a:off x="4103643" y="4698461"/>
            <a:ext cx="300341" cy="559339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>
            <a:noFill/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999610F-A56B-93A8-9460-740F13BEFE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67" y="4611578"/>
            <a:ext cx="283533" cy="18902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B43B427-D12F-646B-99C8-B1493D14680B}"/>
              </a:ext>
            </a:extLst>
          </p:cNvPr>
          <p:cNvSpPr/>
          <p:nvPr/>
        </p:nvSpPr>
        <p:spPr>
          <a:xfrm>
            <a:off x="4724400" y="4686306"/>
            <a:ext cx="342896" cy="571494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>
            <a:noFill/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ADC6DE-C43F-EEDB-5D1E-F07DC1486111}"/>
              </a:ext>
            </a:extLst>
          </p:cNvPr>
          <p:cNvSpPr/>
          <p:nvPr/>
        </p:nvSpPr>
        <p:spPr>
          <a:xfrm>
            <a:off x="5181600" y="4698461"/>
            <a:ext cx="300341" cy="559339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>
            <a:noFill/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</a:p>
        </p:txBody>
      </p:sp>
      <p:pic>
        <p:nvPicPr>
          <p:cNvPr id="29" name="1. bé chọn đúng">
            <a:hlinkClick r:id="" action="ppaction://media"/>
            <a:extLst>
              <a:ext uri="{FF2B5EF4-FFF2-40B4-BE49-F238E27FC236}">
                <a16:creationId xmlns:a16="http://schemas.microsoft.com/office/drawing/2014/main" id="{3EA98716-5149-5DBF-6C18-19579C6752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25000" y="1447800"/>
            <a:ext cx="487363" cy="487363"/>
          </a:xfrm>
          <a:prstGeom prst="rect">
            <a:avLst/>
          </a:prstGeom>
        </p:spPr>
      </p:pic>
      <p:pic>
        <p:nvPicPr>
          <p:cNvPr id="30" name="1. bé chọn đúng">
            <a:hlinkClick r:id="" action="ppaction://media"/>
            <a:extLst>
              <a:ext uri="{FF2B5EF4-FFF2-40B4-BE49-F238E27FC236}">
                <a16:creationId xmlns:a16="http://schemas.microsoft.com/office/drawing/2014/main" id="{C0D59DF8-F859-32B7-3532-04FFDC7D1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24999" y="2256005"/>
            <a:ext cx="487363" cy="487363"/>
          </a:xfrm>
          <a:prstGeom prst="rect">
            <a:avLst/>
          </a:prstGeom>
        </p:spPr>
      </p:pic>
      <p:pic>
        <p:nvPicPr>
          <p:cNvPr id="31" name="1. bé chọn đúng">
            <a:hlinkClick r:id="" action="ppaction://media"/>
            <a:extLst>
              <a:ext uri="{FF2B5EF4-FFF2-40B4-BE49-F238E27FC236}">
                <a16:creationId xmlns:a16="http://schemas.microsoft.com/office/drawing/2014/main" id="{5D75C33A-CBCB-5FF6-C35A-61BFA86847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87709" y="3064210"/>
            <a:ext cx="487363" cy="487363"/>
          </a:xfrm>
          <a:prstGeom prst="rect">
            <a:avLst/>
          </a:prstGeom>
        </p:spPr>
      </p:pic>
      <p:pic>
        <p:nvPicPr>
          <p:cNvPr id="33" name="1 (mp3cut.net)">
            <a:hlinkClick r:id="" action="ppaction://media"/>
            <a:extLst>
              <a:ext uri="{FF2B5EF4-FFF2-40B4-BE49-F238E27FC236}">
                <a16:creationId xmlns:a16="http://schemas.microsoft.com/office/drawing/2014/main" id="{99ACB333-A047-2D1C-60C2-B6D9910028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24999" y="3810000"/>
            <a:ext cx="487363" cy="487363"/>
          </a:xfrm>
          <a:prstGeom prst="rect">
            <a:avLst/>
          </a:prstGeom>
        </p:spPr>
      </p:pic>
      <p:pic>
        <p:nvPicPr>
          <p:cNvPr id="34" name="tieng_bao_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0DD57C77-B0C1-8C9F-0DD1-BAF19C2E8D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24999" y="44624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72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63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00104 0.173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86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00677 0.174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870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371 L 0.00034 0.1740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8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7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1944 L -0.00469 0.17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77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7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00451 0.1740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870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00677 0.174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87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36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5" grpId="1" animBg="1"/>
      <p:bldP spid="27" grpId="0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400A9-9914-FA9F-DB08-951C605D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C1C77D-2772-0C99-F0E6-437781445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591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2C15BD-2C48-035D-359B-034325F47F7C}"/>
              </a:ext>
            </a:extLst>
          </p:cNvPr>
          <p:cNvSpPr txBox="1"/>
          <p:nvPr/>
        </p:nvSpPr>
        <p:spPr>
          <a:xfrm>
            <a:off x="3213667" y="609600"/>
            <a:ext cx="27166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>
                <a:solidFill>
                  <a:srgbClr val="00960E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70593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97F6F-5D89-ABE4-0E38-805A7C387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7A4B-0CB2-4511-FAAA-A71C98222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56297B-D5C7-F6D7-62FB-3F2A9D710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2A6968-4376-88F8-4772-ED3F3CAE5103}"/>
              </a:ext>
            </a:extLst>
          </p:cNvPr>
          <p:cNvSpPr txBox="1"/>
          <p:nvPr/>
        </p:nvSpPr>
        <p:spPr>
          <a:xfrm>
            <a:off x="3581400" y="-738912"/>
            <a:ext cx="27166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rgbClr val="00960E"/>
                </a:solidFill>
                <a:latin typeface=".VnAvant" panose="020B7200000000000000" pitchFamily="34" charset="0"/>
              </a:rPr>
              <a:t>g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83606CE-7E54-82BA-693F-465545BFD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01438"/>
            <a:ext cx="2014538" cy="20129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F35AB2F-191E-4FE2-18DF-67E1A1C91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43"/>
          <a:stretch>
            <a:fillRect/>
          </a:stretch>
        </p:blipFill>
        <p:spPr bwMode="auto">
          <a:xfrm>
            <a:off x="6489132" y="2024795"/>
            <a:ext cx="2578667" cy="303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52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56 0.16297 C 0.06303 0.16829 0.02101 0.17454 -0.01597 0.18033 C -0.05277 0.18496 -0.0868 0.1882 -0.11666 0.19074 C -0.14687 0.19537 -0.15937 0.19977 -0.19566 0.20162 C -0.23194 0.2044 -0.28333 0.2044 -0.33402 0.2062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09" y="8106"/>
            <a:ext cx="9220200" cy="6858000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609600" y="2286000"/>
            <a:ext cx="2514600" cy="300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VNI-Av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3800" y="40155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WordArt 2">
            <a:extLst>
              <a:ext uri="{FF2B5EF4-FFF2-40B4-BE49-F238E27FC236}">
                <a16:creationId xmlns:a16="http://schemas.microsoft.com/office/drawing/2014/main" id="{3D97EEC1-D6BE-46DE-7732-B5014BBB50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1447800"/>
            <a:ext cx="2743200" cy="3124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H" panose="020B7200000000000000" pitchFamily="34" charset="0"/>
              </a:rPr>
              <a:t>g</a:t>
            </a:r>
          </a:p>
        </p:txBody>
      </p:sp>
      <p:pic>
        <p:nvPicPr>
          <p:cNvPr id="10" name="Picture 19" descr="D:\DuLieu\My Pictures\g.png">
            <a:extLst>
              <a:ext uri="{FF2B5EF4-FFF2-40B4-BE49-F238E27FC236}">
                <a16:creationId xmlns:a16="http://schemas.microsoft.com/office/drawing/2014/main" id="{1F888557-EA0F-725E-AC5F-57666812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57400"/>
            <a:ext cx="11445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6F1C39-453C-E733-84F0-6A8E7A63B5CF}"/>
              </a:ext>
            </a:extLst>
          </p:cNvPr>
          <p:cNvSpPr txBox="1"/>
          <p:nvPr/>
        </p:nvSpPr>
        <p:spPr>
          <a:xfrm>
            <a:off x="3861367" y="381000"/>
            <a:ext cx="27166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0" b="1">
                <a:solidFill>
                  <a:srgbClr val="00960E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7145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E1507-1F8E-9BAD-05B8-2D0C0C1C9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FAEAA7-8A63-208D-BD7C-0A2DBC3C3C0B}"/>
              </a:ext>
            </a:extLst>
          </p:cNvPr>
          <p:cNvSpPr txBox="1"/>
          <p:nvPr/>
        </p:nvSpPr>
        <p:spPr>
          <a:xfrm>
            <a:off x="3124200" y="1676400"/>
            <a:ext cx="34291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Hai thanh sắt nhỏ</a:t>
            </a:r>
          </a:p>
          <a:p>
            <a:pPr algn="just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Đi mãi thật xa</a:t>
            </a:r>
          </a:p>
          <a:p>
            <a:pPr algn="just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Tàu đi trên đó</a:t>
            </a:r>
          </a:p>
          <a:p>
            <a:pPr algn="just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Về khắp mọi nhà</a:t>
            </a:r>
          </a:p>
          <a:p>
            <a:pPr algn="just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(Là gì?)</a:t>
            </a:r>
          </a:p>
        </p:txBody>
      </p:sp>
    </p:spTree>
    <p:extLst>
      <p:ext uri="{BB962C8B-B14F-4D97-AF65-F5344CB8AC3E}">
        <p14:creationId xmlns:p14="http://schemas.microsoft.com/office/powerpoint/2010/main" val="2717844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0FB60-6B5F-ACC5-E8DC-2A5EC2229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2D6894-2415-2AF9-22A5-6F345DFF0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01C900-DEEC-27CA-632C-DE73C7E33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153400" cy="46482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A1A337A-48C6-3857-36D1-A919AE6FC5F8}"/>
              </a:ext>
            </a:extLst>
          </p:cNvPr>
          <p:cNvSpPr/>
          <p:nvPr/>
        </p:nvSpPr>
        <p:spPr>
          <a:xfrm>
            <a:off x="2595562" y="5062869"/>
            <a:ext cx="3443292" cy="880731"/>
          </a:xfrm>
          <a:prstGeom prst="roundRect">
            <a:avLst/>
          </a:prstGeom>
          <a:solidFill>
            <a:srgbClr val="EFFF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788EE-C7D7-AF15-7DDA-13CA8E4278B3}"/>
              </a:ext>
            </a:extLst>
          </p:cNvPr>
          <p:cNvSpPr txBox="1"/>
          <p:nvPr/>
        </p:nvSpPr>
        <p:spPr>
          <a:xfrm>
            <a:off x="2724149" y="4577263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724D8B-BF88-0E9A-74C6-682DC0D18C7E}"/>
              </a:ext>
            </a:extLst>
          </p:cNvPr>
          <p:cNvSpPr txBox="1"/>
          <p:nvPr/>
        </p:nvSpPr>
        <p:spPr>
          <a:xfrm>
            <a:off x="2742186" y="502027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70C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194030-5F29-9404-98D1-26DD89737B89}"/>
              </a:ext>
            </a:extLst>
          </p:cNvPr>
          <p:cNvSpPr txBox="1"/>
          <p:nvPr/>
        </p:nvSpPr>
        <p:spPr>
          <a:xfrm>
            <a:off x="3078296" y="50292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>
                <a:solidFill>
                  <a:srgbClr val="0070C0"/>
                </a:solidFill>
                <a:latin typeface=".VnAvant" panose="020B7200000000000000" pitchFamily="34" charset="0"/>
              </a:rPr>
              <a:t>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9C5C74-6604-C36C-519C-87895253B21B}"/>
              </a:ext>
            </a:extLst>
          </p:cNvPr>
          <p:cNvSpPr txBox="1"/>
          <p:nvPr/>
        </p:nvSpPr>
        <p:spPr>
          <a:xfrm>
            <a:off x="3462701" y="5051048"/>
            <a:ext cx="38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>
                <a:solidFill>
                  <a:srgbClr val="0070C0"/>
                </a:solidFill>
                <a:latin typeface=".VnAvant" panose="020B7200000000000000" pitchFamily="34" charset="0"/>
              </a:rPr>
              <a:t>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523651-16A7-E9B0-78C8-9AE55742BEB2}"/>
              </a:ext>
            </a:extLst>
          </p:cNvPr>
          <p:cNvSpPr txBox="1"/>
          <p:nvPr/>
        </p:nvSpPr>
        <p:spPr>
          <a:xfrm>
            <a:off x="3886017" y="511260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E9FEA8-26A1-150E-0379-1AF6850B1E3D}"/>
              </a:ext>
            </a:extLst>
          </p:cNvPr>
          <p:cNvSpPr txBox="1"/>
          <p:nvPr/>
        </p:nvSpPr>
        <p:spPr>
          <a:xfrm>
            <a:off x="4213782" y="5105281"/>
            <a:ext cx="408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DE5FFB-1E07-DDC3-5E30-92CC94AA5AD9}"/>
              </a:ext>
            </a:extLst>
          </p:cNvPr>
          <p:cNvSpPr txBox="1"/>
          <p:nvPr/>
        </p:nvSpPr>
        <p:spPr>
          <a:xfrm>
            <a:off x="4757189" y="5103541"/>
            <a:ext cx="277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FA61D5-8DF3-8C91-B613-21D761103B79}"/>
              </a:ext>
            </a:extLst>
          </p:cNvPr>
          <p:cNvSpPr txBox="1"/>
          <p:nvPr/>
        </p:nvSpPr>
        <p:spPr>
          <a:xfrm flipH="1">
            <a:off x="4944317" y="5095994"/>
            <a:ext cx="308940" cy="78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E764DF-8A31-4EAC-DCFB-3700F00D14D9}"/>
              </a:ext>
            </a:extLst>
          </p:cNvPr>
          <p:cNvSpPr txBox="1"/>
          <p:nvPr/>
        </p:nvSpPr>
        <p:spPr>
          <a:xfrm>
            <a:off x="5353140" y="5095994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6497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577227" cy="71628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6438AB-2F55-7764-6199-4753667ED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76200"/>
            <a:ext cx="28194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3000" b="1">
                <a:solidFill>
                  <a:srgbClr val="FF3300"/>
                </a:solidFill>
                <a:latin typeface=".VnAvant" panose="020B7200000000000000" pitchFamily="34" charset="0"/>
              </a:rPr>
              <a:t>y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CC4E05A-868B-958B-E1E9-986520DD1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057400" cy="25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04ACA5C-2133-5F97-4B8E-61CE05A5D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762" y="1824037"/>
            <a:ext cx="1999038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344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75</Words>
  <Application>Microsoft Office PowerPoint</Application>
  <PresentationFormat>On-screen Show (4:3)</PresentationFormat>
  <Paragraphs>30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.VnAvant</vt:lpstr>
      <vt:lpstr>.VnAvantH</vt:lpstr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308</cp:revision>
  <dcterms:created xsi:type="dcterms:W3CDTF">2023-10-19T13:36:05Z</dcterms:created>
  <dcterms:modified xsi:type="dcterms:W3CDTF">2026-03-01T23:48:53Z</dcterms:modified>
</cp:coreProperties>
</file>