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5" r:id="rId2"/>
    <p:sldId id="272" r:id="rId3"/>
    <p:sldId id="287" r:id="rId4"/>
    <p:sldId id="263" r:id="rId5"/>
    <p:sldId id="281" r:id="rId6"/>
    <p:sldId id="282" r:id="rId7"/>
    <p:sldId id="288" r:id="rId8"/>
    <p:sldId id="283" r:id="rId9"/>
    <p:sldId id="284" r:id="rId10"/>
    <p:sldId id="289" r:id="rId11"/>
    <p:sldId id="285" r:id="rId12"/>
    <p:sldId id="286" r:id="rId13"/>
    <p:sldId id="290" r:id="rId14"/>
    <p:sldId id="278" r:id="rId15"/>
    <p:sldId id="27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000"/>
    <a:srgbClr val="BBF8A2"/>
    <a:srgbClr val="0E21D8"/>
    <a:srgbClr val="FF33CC"/>
    <a:srgbClr val="FF3399"/>
    <a:srgbClr val="FF33A8"/>
    <a:srgbClr val="FF47B0"/>
    <a:srgbClr val="FF1199"/>
    <a:srgbClr val="FF61BB"/>
    <a:srgbClr val="FF6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79" d="100"/>
          <a:sy n="79" d="100"/>
        </p:scale>
        <p:origin x="15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0T14:52:20.95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0T14:48:51.2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24575,'0'4'0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0T14:50:00.61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0T14:50:45.98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0T14:52:06.35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0T14:53:27.5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9D8E8-F362-4F71-B5CB-2100A32796AE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8906D-39FD-45BF-A5F0-5B6B3EBF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72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DC8-55E8-4F33-AEED-9B05BC6BE018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130D-EBA2-43EE-BB35-F905A346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71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DC8-55E8-4F33-AEED-9B05BC6BE018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130D-EBA2-43EE-BB35-F905A346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4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DC8-55E8-4F33-AEED-9B05BC6BE018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130D-EBA2-43EE-BB35-F905A346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9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DC8-55E8-4F33-AEED-9B05BC6BE018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130D-EBA2-43EE-BB35-F905A346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82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DC8-55E8-4F33-AEED-9B05BC6BE018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130D-EBA2-43EE-BB35-F905A346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59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DC8-55E8-4F33-AEED-9B05BC6BE018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130D-EBA2-43EE-BB35-F905A346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8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DC8-55E8-4F33-AEED-9B05BC6BE018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130D-EBA2-43EE-BB35-F905A346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DC8-55E8-4F33-AEED-9B05BC6BE018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130D-EBA2-43EE-BB35-F905A346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7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DC8-55E8-4F33-AEED-9B05BC6BE018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130D-EBA2-43EE-BB35-F905A346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3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DC8-55E8-4F33-AEED-9B05BC6BE018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130D-EBA2-43EE-BB35-F905A346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7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DC8-55E8-4F33-AEED-9B05BC6BE018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130D-EBA2-43EE-BB35-F905A346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6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rgbClr val="72A1DC"/>
            </a:gs>
            <a:gs pos="7000">
              <a:schemeClr val="tx2">
                <a:lumMod val="40000"/>
                <a:lumOff val="60000"/>
              </a:schemeClr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8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CCDC8-55E8-4F33-AEED-9B05BC6BE018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A130D-EBA2-43EE-BB35-F905A346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customXml" Target="../ink/ink3.xml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customXml" Target="../ink/ink6.xml"/><Relationship Id="rId4" Type="http://schemas.openxmlformats.org/officeDocument/2006/relationships/customXml" Target="../ink/ink2.xml"/><Relationship Id="rId9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Picture 27" descr="Butterfly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30" y="4267200"/>
            <a:ext cx="8667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 descr="Butterfly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6523">
            <a:off x="298939" y="2580596"/>
            <a:ext cx="854264" cy="85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5" descr="Butterfly-01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36" y="4916905"/>
            <a:ext cx="729945" cy="68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Butterfly-01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867400"/>
            <a:ext cx="914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Butterfly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6523">
            <a:off x="3053564" y="5491964"/>
            <a:ext cx="993009" cy="99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24823" y="1600200"/>
            <a:ext cx="8038177" cy="1752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endParaRPr lang="en-US" sz="4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2593300"/>
            <a:ext cx="69342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Làm quen với văn học</a:t>
            </a:r>
          </a:p>
          <a:p>
            <a:pPr>
              <a:lnSpc>
                <a:spcPct val="150000"/>
              </a:lnSpc>
            </a:pPr>
            <a:r>
              <a:rPr lang="en-US" sz="3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Bài thơ: Trăng ơi…từ đâu đến.</a:t>
            </a:r>
            <a:endParaRPr lang="en-US" sz="3400" b="1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algn="ctr"/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ieng-coi-xe-cuu-hoa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3999" y="470484"/>
            <a:ext cx="813983" cy="8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5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57887147753">
            <a:hlinkClick r:id="" action="ppaction://media"/>
            <a:extLst>
              <a:ext uri="{FF2B5EF4-FFF2-40B4-BE49-F238E27FC236}">
                <a16:creationId xmlns:a16="http://schemas.microsoft.com/office/drawing/2014/main" id="{68546120-D9AC-61B5-6480-E3D77AE227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4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57728504822">
            <a:hlinkClick r:id="" action="ppaction://media"/>
            <a:extLst>
              <a:ext uri="{FF2B5EF4-FFF2-40B4-BE49-F238E27FC236}">
                <a16:creationId xmlns:a16="http://schemas.microsoft.com/office/drawing/2014/main" id="{37B23093-CD05-E87F-DD9D-AF1D1AB00A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457604633425">
            <a:hlinkClick r:id="" action="ppaction://media"/>
            <a:extLst>
              <a:ext uri="{FF2B5EF4-FFF2-40B4-BE49-F238E27FC236}">
                <a16:creationId xmlns:a16="http://schemas.microsoft.com/office/drawing/2014/main" id="{8BC4FA95-C82B-2C3B-E493-EA6BB741F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15975"/>
            <a:ext cx="9144000" cy="52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5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57887209912">
            <a:hlinkClick r:id="" action="ppaction://media"/>
            <a:extLst>
              <a:ext uri="{FF2B5EF4-FFF2-40B4-BE49-F238E27FC236}">
                <a16:creationId xmlns:a16="http://schemas.microsoft.com/office/drawing/2014/main" id="{9E8F1A5F-89CD-C774-31EE-13AA6BB34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1F5CF5-6909-CB41-1AE3-31CEE3F288EE}"/>
              </a:ext>
            </a:extLst>
          </p:cNvPr>
          <p:cNvSpPr/>
          <p:nvPr/>
        </p:nvSpPr>
        <p:spPr>
          <a:xfrm>
            <a:off x="1979851" y="2895600"/>
            <a:ext cx="518430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Dạy trẻ đọc thơ</a:t>
            </a:r>
          </a:p>
        </p:txBody>
      </p:sp>
    </p:spTree>
    <p:extLst>
      <p:ext uri="{BB962C8B-B14F-4D97-AF65-F5344CB8AC3E}">
        <p14:creationId xmlns:p14="http://schemas.microsoft.com/office/powerpoint/2010/main" val="2745426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hinh-nen-powerpoint-cam-on-cuoi-slide-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40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32770"/>
            <a:ext cx="9601200" cy="6890770"/>
          </a:xfrm>
          <a:prstGeom prst="rect">
            <a:avLst/>
          </a:prstGeom>
        </p:spPr>
      </p:pic>
      <p:sp>
        <p:nvSpPr>
          <p:cNvPr id="16" name="WordArt 2"/>
          <p:cNvSpPr>
            <a:spLocks noChangeArrowheads="1" noChangeShapeType="1" noTextEdit="1"/>
          </p:cNvSpPr>
          <p:nvPr/>
        </p:nvSpPr>
        <p:spPr bwMode="auto">
          <a:xfrm>
            <a:off x="4724400" y="990600"/>
            <a:ext cx="2209800" cy="20317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.VnAvant" pitchFamily="34" charset="0"/>
              <a:cs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3AF612-E623-1223-525A-A1F01D0F7FF7}"/>
              </a:ext>
            </a:extLst>
          </p:cNvPr>
          <p:cNvSpPr/>
          <p:nvPr/>
        </p:nvSpPr>
        <p:spPr>
          <a:xfrm>
            <a:off x="1674724" y="2020111"/>
            <a:ext cx="1539402" cy="2400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0" b="1">
              <a:ln>
                <a:solidFill>
                  <a:schemeClr val="tx1"/>
                </a:solidFill>
              </a:ln>
              <a:solidFill>
                <a:srgbClr val="FF33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1BCF8-6FDF-F15F-127E-9E674F598DEF}"/>
              </a:ext>
            </a:extLst>
          </p:cNvPr>
          <p:cNvSpPr/>
          <p:nvPr/>
        </p:nvSpPr>
        <p:spPr>
          <a:xfrm>
            <a:off x="2409976" y="2895600"/>
            <a:ext cx="43973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E0000"/>
                </a:solidFill>
              </a:rPr>
              <a:t>Cô đọc thơ</a:t>
            </a:r>
            <a:endParaRPr lang="en-US" sz="72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EE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09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57828205267">
            <a:hlinkClick r:id="" action="ppaction://media"/>
            <a:extLst>
              <a:ext uri="{FF2B5EF4-FFF2-40B4-BE49-F238E27FC236}">
                <a16:creationId xmlns:a16="http://schemas.microsoft.com/office/drawing/2014/main" id="{CF6DDB95-6B2B-F88C-AFA6-067D9F0A0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1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38" y="0"/>
            <a:ext cx="9220200" cy="6858000"/>
          </a:xfrm>
          <a:prstGeom prst="rect">
            <a:avLst/>
          </a:prstGeom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609600" y="2286000"/>
            <a:ext cx="2514600" cy="3001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40155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287C8E-F370-0295-6EB9-17C1C64ED6EC}"/>
              </a:ext>
            </a:extLst>
          </p:cNvPr>
          <p:cNvSpPr/>
          <p:nvPr/>
        </p:nvSpPr>
        <p:spPr>
          <a:xfrm>
            <a:off x="1295401" y="2971800"/>
            <a:ext cx="6781800" cy="114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Đàm thoại – trích dẫn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145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457604500196">
            <a:hlinkClick r:id="" action="ppaction://media"/>
            <a:extLst>
              <a:ext uri="{FF2B5EF4-FFF2-40B4-BE49-F238E27FC236}">
                <a16:creationId xmlns:a16="http://schemas.microsoft.com/office/drawing/2014/main" id="{8AFFDAFA-8BF6-F3D9-D0D5-A5E038EEA0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9144000" cy="53721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61CF0B8-F5B7-46AE-F34F-3156467B3D75}"/>
                  </a:ext>
                </a:extLst>
              </p14:cNvPr>
              <p14:cNvContentPartPr/>
              <p14:nvPr/>
            </p14:nvContentPartPr>
            <p14:xfrm>
              <a:off x="5981806" y="466445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61CF0B8-F5B7-46AE-F34F-3156467B3D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5686" y="460325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143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rgbClr val="72A1DC"/>
            </a:gs>
            <a:gs pos="7000">
              <a:schemeClr val="tx2">
                <a:lumMod val="40000"/>
                <a:lumOff val="60000"/>
              </a:schemeClr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90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1CBBA7-83E6-F89D-CCC3-536D530705FD}"/>
                  </a:ext>
                </a:extLst>
              </p14:cNvPr>
              <p14:cNvContentPartPr/>
              <p14:nvPr/>
            </p14:nvContentPartPr>
            <p14:xfrm>
              <a:off x="1526729" y="807005"/>
              <a:ext cx="360" cy="2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1CBBA7-83E6-F89D-CCC3-536D53070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0609" y="800885"/>
                <a:ext cx="1260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0311335-8483-5E6B-F415-A14E030A93FE}"/>
                  </a:ext>
                </a:extLst>
              </p14:cNvPr>
              <p14:cNvContentPartPr/>
              <p14:nvPr/>
            </p14:nvContentPartPr>
            <p14:xfrm>
              <a:off x="4201889" y="3462725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0311335-8483-5E6B-F415-A14E030A93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5769" y="345660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CE4BE3D-A1CC-12FC-2EFF-E2B62CB09E38}"/>
                  </a:ext>
                </a:extLst>
              </p14:cNvPr>
              <p14:cNvContentPartPr/>
              <p14:nvPr/>
            </p14:nvContentPartPr>
            <p14:xfrm>
              <a:off x="10447246" y="1137485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CE4BE3D-A1CC-12FC-2EFF-E2B62CB09E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41126" y="113136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BE48417-40EB-0B04-34A0-029E550BF85F}"/>
                  </a:ext>
                </a:extLst>
              </p14:cNvPr>
              <p14:cNvContentPartPr/>
              <p14:nvPr/>
            </p14:nvContentPartPr>
            <p14:xfrm>
              <a:off x="4036726" y="2383085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BE48417-40EB-0B04-34A0-029E550BF85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30606" y="237696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1FB9AD6-7AA1-B95A-75C1-FAF6AA8F99DA}"/>
                  </a:ext>
                </a:extLst>
              </p14:cNvPr>
              <p14:cNvContentPartPr/>
              <p14:nvPr/>
            </p14:nvContentPartPr>
            <p14:xfrm>
              <a:off x="5028886" y="3384965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1FB9AD6-7AA1-B95A-75C1-FAF6AA8F99D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22766" y="337884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6457604509064">
            <a:hlinkClick r:id="" action="ppaction://media"/>
            <a:extLst>
              <a:ext uri="{FF2B5EF4-FFF2-40B4-BE49-F238E27FC236}">
                <a16:creationId xmlns:a16="http://schemas.microsoft.com/office/drawing/2014/main" id="{CF239DB7-BF86-4A97-4394-1FAB6D88D2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54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2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57887122240">
            <a:hlinkClick r:id="" action="ppaction://media"/>
            <a:extLst>
              <a:ext uri="{FF2B5EF4-FFF2-40B4-BE49-F238E27FC236}">
                <a16:creationId xmlns:a16="http://schemas.microsoft.com/office/drawing/2014/main" id="{3FFFF681-070C-562D-6F37-D7A4D52AB1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0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57604518081">
            <a:hlinkClick r:id="" action="ppaction://media"/>
            <a:extLst>
              <a:ext uri="{FF2B5EF4-FFF2-40B4-BE49-F238E27FC236}">
                <a16:creationId xmlns:a16="http://schemas.microsoft.com/office/drawing/2014/main" id="{654A624F-1E6D-7509-9D54-FAEFE8697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9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57604522655">
            <a:hlinkClick r:id="" action="ppaction://media"/>
            <a:extLst>
              <a:ext uri="{FF2B5EF4-FFF2-40B4-BE49-F238E27FC236}">
                <a16:creationId xmlns:a16="http://schemas.microsoft.com/office/drawing/2014/main" id="{DDBBA52E-F0C3-DC21-3B86-C96F3B13B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7900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38</Words>
  <Application>Microsoft Office PowerPoint</Application>
  <PresentationFormat>On-screen Show (4:3)</PresentationFormat>
  <Paragraphs>7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</vt:lpstr>
      <vt:lpstr>Arial</vt:lpstr>
      <vt:lpstr>Calibri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312</cp:revision>
  <dcterms:created xsi:type="dcterms:W3CDTF">2023-10-19T13:36:05Z</dcterms:created>
  <dcterms:modified xsi:type="dcterms:W3CDTF">2025-03-30T16:23:56Z</dcterms:modified>
</cp:coreProperties>
</file>